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294" r:id="rId4"/>
    <p:sldId id="330" r:id="rId5"/>
    <p:sldId id="271" r:id="rId6"/>
    <p:sldId id="261" r:id="rId7"/>
    <p:sldId id="273" r:id="rId8"/>
    <p:sldId id="332" r:id="rId9"/>
    <p:sldId id="291" r:id="rId10"/>
    <p:sldId id="322" r:id="rId11"/>
    <p:sldId id="323" r:id="rId12"/>
    <p:sldId id="333" r:id="rId13"/>
    <p:sldId id="335" r:id="rId14"/>
    <p:sldId id="336" r:id="rId15"/>
    <p:sldId id="324" r:id="rId16"/>
    <p:sldId id="325" r:id="rId17"/>
    <p:sldId id="326" r:id="rId18"/>
    <p:sldId id="327" r:id="rId19"/>
    <p:sldId id="328" r:id="rId20"/>
    <p:sldId id="329" r:id="rId21"/>
    <p:sldId id="334"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2F247-3426-44B9-B556-A0CD6ECD74E2}">
          <p14:sldIdLst>
            <p14:sldId id="256"/>
            <p14:sldId id="283"/>
            <p14:sldId id="294"/>
            <p14:sldId id="330"/>
            <p14:sldId id="271"/>
            <p14:sldId id="261"/>
            <p14:sldId id="273"/>
            <p14:sldId id="332"/>
            <p14:sldId id="291"/>
            <p14:sldId id="322"/>
            <p14:sldId id="323"/>
            <p14:sldId id="333"/>
            <p14:sldId id="335"/>
            <p14:sldId id="336"/>
            <p14:sldId id="324"/>
            <p14:sldId id="325"/>
            <p14:sldId id="326"/>
            <p14:sldId id="327"/>
            <p14:sldId id="328"/>
            <p14:sldId id="329"/>
            <p14:sldId id="334"/>
            <p14:sldId id="26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7" autoAdjust="0"/>
    <p:restoredTop sz="94384" autoAdjust="0"/>
  </p:normalViewPr>
  <p:slideViewPr>
    <p:cSldViewPr snapToGrid="0">
      <p:cViewPr varScale="1">
        <p:scale>
          <a:sx n="88" d="100"/>
          <a:sy n="88" d="100"/>
        </p:scale>
        <p:origin x="10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6.wdp"/><Relationship Id="rId2" Type="http://schemas.openxmlformats.org/officeDocument/2006/relationships/image" Target="../media/image4.jpg"/><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gif"/><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8.png"/><Relationship Id="rId14" Type="http://schemas.microsoft.com/office/2007/relationships/hdphoto" Target="../media/hdphoto7.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633" y="3343701"/>
            <a:ext cx="9144000" cy="1667516"/>
          </a:xfrm>
        </p:spPr>
        <p:txBody>
          <a:bodyPr anchor="ctr">
            <a:normAutofit/>
          </a:bodyPr>
          <a:lstStyle>
            <a:lvl1pPr algn="l">
              <a:defRPr sz="5400">
                <a:latin typeface="UTM Duepuntozero" panose="0204060305050602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04633" y="5119007"/>
            <a:ext cx="9144000" cy="1237343"/>
          </a:xfrm>
        </p:spPr>
        <p:txBody>
          <a:bodyPr>
            <a:normAutofit/>
          </a:bodyPr>
          <a:lstStyle>
            <a:lvl1pPr marL="0" indent="0" algn="l">
              <a:buNone/>
              <a:defRPr sz="3200">
                <a:latin typeface="UTM Duepuntozer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C1CA74-CAC5-4020-8697-079ED1D92C55}" type="datetimeFigureOut">
              <a:rPr lang="en-US" smtClean="0"/>
              <a:t>21/10/2018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pic>
        <p:nvPicPr>
          <p:cNvPr id="7" name="Picture 6"/>
          <p:cNvPicPr/>
          <p:nvPr/>
        </p:nvPicPr>
        <p:blipFill>
          <a:blip r:embed="rId3">
            <a:extLst>
              <a:ext uri="{BEBA8EAE-BF5A-486C-A8C5-ECC9F3942E4B}">
                <a14:imgProps xmlns:a14="http://schemas.microsoft.com/office/drawing/2010/main">
                  <a14:imgLayer r:embed="rId4">
                    <a14:imgEffect>
                      <a14:backgroundRemoval t="6186" b="93814" l="9756" r="9512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5948" y="4909688"/>
            <a:ext cx="1101981" cy="1340988"/>
          </a:xfrm>
          <a:prstGeom prst="rect">
            <a:avLst/>
          </a:prstGeom>
          <a:noFill/>
          <a:ln>
            <a:noFill/>
          </a:ln>
        </p:spPr>
      </p:pic>
      <p:pic>
        <p:nvPicPr>
          <p:cNvPr id="8" name="Picture 7"/>
          <p:cNvPicPr/>
          <p:nvPr/>
        </p:nvPicPr>
        <p:blipFill>
          <a:blip r:embed="rId5">
            <a:extLst>
              <a:ext uri="{BEBA8EAE-BF5A-486C-A8C5-ECC9F3942E4B}">
                <a14:imgProps xmlns:a14="http://schemas.microsoft.com/office/drawing/2010/main">
                  <a14:imgLayer r:embed="rId6">
                    <a14:imgEffect>
                      <a14:backgroundRemoval t="10000" b="95000" l="3297" r="9340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42554" y="1672202"/>
            <a:ext cx="1318587" cy="1360965"/>
          </a:xfrm>
          <a:prstGeom prst="rect">
            <a:avLst/>
          </a:prstGeom>
          <a:noFill/>
          <a:ln>
            <a:noFill/>
          </a:ln>
        </p:spPr>
      </p:pic>
      <p:pic>
        <p:nvPicPr>
          <p:cNvPr id="9" name="Picture 8"/>
          <p:cNvPicPr/>
          <p:nvPr/>
        </p:nvPicPr>
        <p:blipFill>
          <a:blip r:embed="rId7">
            <a:extLst>
              <a:ext uri="{BEBA8EAE-BF5A-486C-A8C5-ECC9F3942E4B}">
                <a14:imgProps xmlns:a14="http://schemas.microsoft.com/office/drawing/2010/main">
                  <a14:imgLayer r:embed="rId8">
                    <a14:imgEffect>
                      <a14:backgroundRemoval t="5747" b="89655" l="9375" r="97917"/>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053385" y="-1840438"/>
            <a:ext cx="1246496" cy="1242486"/>
          </a:xfrm>
          <a:prstGeom prst="rect">
            <a:avLst/>
          </a:prstGeom>
          <a:noFill/>
          <a:ln>
            <a:noFill/>
          </a:ln>
        </p:spPr>
      </p:pic>
      <p:pic>
        <p:nvPicPr>
          <p:cNvPr id="10" name="Picture 9"/>
          <p:cNvPicPr/>
          <p:nvPr/>
        </p:nvPicPr>
        <p:blipFill>
          <a:blip r:embed="rId9">
            <a:extLst>
              <a:ext uri="{BEBA8EAE-BF5A-486C-A8C5-ECC9F3942E4B}">
                <a14:imgProps xmlns:a14="http://schemas.microsoft.com/office/drawing/2010/main">
                  <a14:imgLayer r:embed="rId10">
                    <a14:imgEffect>
                      <a14:backgroundRemoval t="1124" b="97753" l="5495" r="97802"/>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6750" y="-2269636"/>
            <a:ext cx="1253758" cy="1216042"/>
          </a:xfrm>
          <a:prstGeom prst="rect">
            <a:avLst/>
          </a:prstGeom>
          <a:noFill/>
          <a:ln>
            <a:noFill/>
          </a:ln>
        </p:spPr>
      </p:pic>
      <p:pic>
        <p:nvPicPr>
          <p:cNvPr id="11" name="Picture 10"/>
          <p:cNvPicPr/>
          <p:nvPr/>
        </p:nvPicPr>
        <p:blipFill>
          <a:blip r:embed="rId11">
            <a:extLst>
              <a:ext uri="{BEBA8EAE-BF5A-486C-A8C5-ECC9F3942E4B}">
                <a14:imgProps xmlns:a14="http://schemas.microsoft.com/office/drawing/2010/main">
                  <a14:imgLayer r:embed="rId12">
                    <a14:imgEffect>
                      <a14:backgroundRemoval t="0" b="98851" l="0" r="9659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53241" y="2099867"/>
            <a:ext cx="1261281" cy="1243834"/>
          </a:xfrm>
          <a:prstGeom prst="rect">
            <a:avLst/>
          </a:prstGeom>
          <a:noFill/>
          <a:ln>
            <a:noFill/>
          </a:ln>
        </p:spPr>
      </p:pic>
      <p:pic>
        <p:nvPicPr>
          <p:cNvPr id="12" name="Picture 11"/>
          <p:cNvPicPr/>
          <p:nvPr/>
        </p:nvPicPr>
        <p:blipFill>
          <a:blip r:embed="rId13">
            <a:extLst>
              <a:ext uri="{BEBA8EAE-BF5A-486C-A8C5-ECC9F3942E4B}">
                <a14:imgProps xmlns:a14="http://schemas.microsoft.com/office/drawing/2010/main">
                  <a14:imgLayer r:embed="rId14">
                    <a14:imgEffect>
                      <a14:backgroundRemoval t="5155" b="96907" l="2532" r="93671"/>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371239" y="2039942"/>
            <a:ext cx="1230995" cy="1303759"/>
          </a:xfrm>
          <a:prstGeom prst="rect">
            <a:avLst/>
          </a:prstGeom>
          <a:noFill/>
          <a:ln>
            <a:noFill/>
          </a:ln>
        </p:spPr>
      </p:pic>
      <p:pic>
        <p:nvPicPr>
          <p:cNvPr id="13" name="Picture 14" descr="Image result for magician clipart"/>
          <p:cNvPicPr>
            <a:picLocks noChangeAspect="1" noChangeArrowheads="1" noCrop="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38773" y="743521"/>
            <a:ext cx="2308225" cy="16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14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repeatCount="indefinite" accel="50000" decel="50000" fill="hold" nodeType="withEffect">
                                  <p:stCondLst>
                                    <p:cond delay="0"/>
                                  </p:stCondLst>
                                  <p:childTnLst>
                                    <p:animMotion origin="layout" path="M -1.45833E-6 2.59259E-6 L 0.0888 2.59259E-6 C 0.12852 2.59259E-6 0.17761 -0.19584 0.17761 -0.35463 L 0.17761 -0.70926 " pathEditMode="relative" rAng="0" ptsTypes="AAAA">
                                      <p:cBhvr>
                                        <p:cTn id="6" dur="3000" fill="hold"/>
                                        <p:tgtEl>
                                          <p:spTgt spid="7"/>
                                        </p:tgtEl>
                                        <p:attrNameLst>
                                          <p:attrName>ppt_x</p:attrName>
                                          <p:attrName>ppt_y</p:attrName>
                                        </p:attrNameLst>
                                      </p:cBhvr>
                                      <p:rCtr x="8880" y="-35463"/>
                                    </p:animMotion>
                                  </p:childTnLst>
                                </p:cTn>
                              </p:par>
                              <p:par>
                                <p:cTn id="7" presetID="63" presetClass="path" presetSubtype="0" repeatCount="indefinite" accel="50000" decel="50000" fill="hold" nodeType="withEffect">
                                  <p:stCondLst>
                                    <p:cond delay="0"/>
                                  </p:stCondLst>
                                  <p:childTnLst>
                                    <p:animMotion origin="layout" path="M 0.00716 0.00717 L 0.29036 -0.0088 " pathEditMode="relative" rAng="0" ptsTypes="AA">
                                      <p:cBhvr>
                                        <p:cTn id="8" dur="3000" fill="hold"/>
                                        <p:tgtEl>
                                          <p:spTgt spid="8"/>
                                        </p:tgtEl>
                                        <p:attrNameLst>
                                          <p:attrName>ppt_x</p:attrName>
                                          <p:attrName>ppt_y</p:attrName>
                                        </p:attrNameLst>
                                      </p:cBhvr>
                                      <p:rCtr x="14154" y="-810"/>
                                    </p:animMotion>
                                  </p:childTnLst>
                                </p:cTn>
                              </p:par>
                              <p:par>
                                <p:cTn id="9" presetID="42" presetClass="path" presetSubtype="0" repeatCount="indefinite" accel="50000" decel="50000" fill="hold" nodeType="withEffect">
                                  <p:stCondLst>
                                    <p:cond delay="0"/>
                                  </p:stCondLst>
                                  <p:childTnLst>
                                    <p:animMotion origin="layout" path="M -2.5E-6 -9.97466E-18 L -0.01328 0.45 " pathEditMode="relative" rAng="0" ptsTypes="AA">
                                      <p:cBhvr>
                                        <p:cTn id="10" dur="3000" fill="hold"/>
                                        <p:tgtEl>
                                          <p:spTgt spid="9"/>
                                        </p:tgtEl>
                                        <p:attrNameLst>
                                          <p:attrName>ppt_x</p:attrName>
                                          <p:attrName>ppt_y</p:attrName>
                                        </p:attrNameLst>
                                      </p:cBhvr>
                                      <p:rCtr x="-625" y="22361"/>
                                    </p:animMotion>
                                  </p:childTnLst>
                                </p:cTn>
                              </p:par>
                              <p:par>
                                <p:cTn id="11" presetID="39" presetClass="path" presetSubtype="0" repeatCount="indefinite" accel="50000" decel="50000" fill="hold" nodeType="withEffect">
                                  <p:stCondLst>
                                    <p:cond delay="0"/>
                                  </p:stCondLst>
                                  <p:childTnLst>
                                    <p:animMotion origin="layout" path="M -0.02044 0.04028 C -0.03216 0.06713 0.0056 0.15463 0.06354 0.23588 C 0.12383 0.31782 0.18125 0.36342 0.1931 0.33634 C 0.2056 0.30833 0.26211 0.35301 0.32214 0.43611 C 0.37969 0.51782 0.41875 0.60509 0.40703 0.63333 " pathEditMode="relative" rAng="2280000" ptsTypes="AAAAA">
                                      <p:cBhvr>
                                        <p:cTn id="12" dur="3000" fill="hold"/>
                                        <p:tgtEl>
                                          <p:spTgt spid="10"/>
                                        </p:tgtEl>
                                        <p:attrNameLst>
                                          <p:attrName>ppt_x</p:attrName>
                                          <p:attrName>ppt_y</p:attrName>
                                        </p:attrNameLst>
                                      </p:cBhvr>
                                      <p:rCtr x="21380" y="29630"/>
                                    </p:animMotion>
                                  </p:childTnLst>
                                </p:cTn>
                              </p:par>
                              <p:par>
                                <p:cTn id="13" presetID="35" presetClass="path" presetSubtype="0" repeatCount="indefinite" accel="50000" decel="50000" fill="hold" nodeType="withEffect">
                                  <p:stCondLst>
                                    <p:cond delay="0"/>
                                  </p:stCondLst>
                                  <p:childTnLst>
                                    <p:animMotion origin="layout" path="M 3.54167E-6 7.40741E-7 L -0.39779 0.01435 " pathEditMode="relative" rAng="0" ptsTypes="AA">
                                      <p:cBhvr>
                                        <p:cTn id="14" dur="3000" fill="hold"/>
                                        <p:tgtEl>
                                          <p:spTgt spid="11"/>
                                        </p:tgtEl>
                                        <p:attrNameLst>
                                          <p:attrName>ppt_x</p:attrName>
                                          <p:attrName>ppt_y</p:attrName>
                                        </p:attrNameLst>
                                      </p:cBhvr>
                                      <p:rCtr x="-19896" y="718"/>
                                    </p:animMotion>
                                  </p:childTnLst>
                                </p:cTn>
                              </p:par>
                              <p:par>
                                <p:cTn id="15" presetID="41" presetClass="path" presetSubtype="0" repeatCount="indefinite" accel="50000" decel="50000" fill="hold" nodeType="withEffect">
                                  <p:stCondLst>
                                    <p:cond delay="0"/>
                                  </p:stCondLst>
                                  <p:childTnLst>
                                    <p:animMotion origin="layout" path="M 3.33333E-6 -0.00555 C -0.00716 -0.01759 -0.03164 -0.0294 -0.04063 -0.0294 C -0.09506 -0.0294 -0.15118 0.15949 -0.15118 0.34861 C -0.15118 0.25347 -0.1793 0.15949 -0.2056 0.15949 C -0.23373 0.15949 -0.26003 0.2544 -0.26003 0.34861 C -0.26003 0.30139 -0.27383 0.25347 -0.28802 0.25347 C -0.30209 0.25347 -0.31615 0.30023 -0.31615 0.34861 C -0.31615 0.32431 -0.32331 0.30139 -0.33021 0.30139 C -0.33724 0.30139 -0.34401 0.3257 -0.34401 0.34861 C -0.34401 0.33611 -0.34753 0.32431 -0.35118 0.32431 C -0.353 0.32431 -0.35821 0.33658 -0.35821 0.34861 C -0.35821 0.34259 -0.36003 0.33611 -0.36159 0.33611 C -0.36159 0.33495 -0.36511 0.34213 -0.36511 0.34861 C -0.36511 0.34514 -0.36511 0.34259 -0.3668 0.34259 C -0.3668 0.34421 -0.36875 0.34583 -0.36875 0.34861 C -0.36875 0.34699 -0.36875 0.34514 -0.36875 0.34421 C -0.37058 0.34421 -0.37058 0.34514 -0.37058 0.34699 C -0.3724 0.34699 -0.3724 0.34583 -0.3724 0.34421 C -0.37409 0.34421 -0.37409 0.34514 -0.37409 0.34699 " pathEditMode="relative" rAng="0" ptsTypes="AAAAAAAAAAAAAAAAAAA">
                                      <p:cBhvr>
                                        <p:cTn id="16" dur="3000" fill="hold"/>
                                        <p:tgtEl>
                                          <p:spTgt spid="12"/>
                                        </p:tgtEl>
                                        <p:attrNameLst>
                                          <p:attrName>ppt_x</p:attrName>
                                          <p:attrName>ppt_y</p:attrName>
                                        </p:attrNameLst>
                                      </p:cBhvr>
                                      <p:rCtr x="-18711" y="16505"/>
                                    </p:animMotion>
                                  </p:childTnLst>
                                </p:cTn>
                              </p:par>
                              <p:par>
                                <p:cTn id="17" presetID="63" presetClass="path" presetSubtype="0" repeatCount="indefinite" accel="50000" decel="50000" fill="hold" nodeType="withEffect">
                                  <p:stCondLst>
                                    <p:cond delay="0"/>
                                  </p:stCondLst>
                                  <p:childTnLst>
                                    <p:animMotion origin="layout" path="M 2.29167E-6 -4.44444E-6 L 1.17487 -4.44444E-6 " pathEditMode="relative" rAng="0" ptsTypes="AA">
                                      <p:cBhvr>
                                        <p:cTn id="18" dur="10000" fill="hold"/>
                                        <p:tgtEl>
                                          <p:spTgt spid="13"/>
                                        </p:tgtEl>
                                        <p:attrNameLst>
                                          <p:attrName>ppt_x</p:attrName>
                                          <p:attrName>ppt_y</p:attrName>
                                        </p:attrNameLst>
                                      </p:cBhvr>
                                      <p:rCtr x="5873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65789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929361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21/10/2018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28880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C1CA74-CAC5-4020-8697-079ED1D92C55}" type="datetimeFigureOut">
              <a:rPr lang="en-US" smtClean="0"/>
              <a:t>21/10/2018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174280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1CA74-CAC5-4020-8697-079ED1D92C55}" type="datetimeFigureOut">
              <a:rPr lang="en-US" smtClean="0"/>
              <a:t>21/10/2018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3714713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C1CA74-CAC5-4020-8697-079ED1D92C55}" type="datetimeFigureOut">
              <a:rPr lang="en-US" smtClean="0"/>
              <a:t>21/10/2018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8823237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C1CA74-CAC5-4020-8697-079ED1D92C55}" type="datetimeFigureOut">
              <a:rPr lang="en-US" smtClean="0"/>
              <a:t>21/10/2018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5554041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1CA74-CAC5-4020-8697-079ED1D92C55}" type="datetimeFigureOut">
              <a:rPr lang="en-US" smtClean="0"/>
              <a:t>21/10/2018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19721292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21/10/2018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2100870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1CA74-CAC5-4020-8697-079ED1D92C55}" type="datetimeFigureOut">
              <a:rPr lang="en-US" smtClean="0"/>
              <a:t>21/10/2018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483635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1CA74-CAC5-4020-8697-079ED1D92C55}" type="datetimeFigureOut">
              <a:rPr lang="en-US" smtClean="0"/>
              <a:t>21/10/2018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89C3-C83B-4AD5-A21E-522DA13CFE41}" type="slidenum">
              <a:rPr lang="en-US" smtClean="0"/>
              <a:t>‹#›</a:t>
            </a:fld>
            <a:endParaRPr lang="en-US"/>
          </a:p>
        </p:txBody>
      </p:sp>
      <p:pic>
        <p:nvPicPr>
          <p:cNvPr id="7" name="Picture 6"/>
          <p:cNvPicPr>
            <a:picLocks noChangeAspect="1"/>
          </p:cNvPicPr>
          <p:nvPr userDrawn="1"/>
        </p:nvPicPr>
        <p:blipFill>
          <a:blip r:embed="rId14" cstate="print">
            <a:extLst>
              <a:ext uri="{BEBA8EAE-BF5A-486C-A8C5-ECC9F3942E4B}">
                <a14:imgProps xmlns:a14="http://schemas.microsoft.com/office/drawing/2010/main">
                  <a14:imgLayer r:embed="rId15">
                    <a14:imgEffect>
                      <a14:backgroundRemoval t="0" b="100000" l="0" r="100000">
                        <a14:foregroundMark x1="28821" y1="28571" x2="28821" y2="28571"/>
                        <a14:foregroundMark x1="30568" y1="19255" x2="20961" y2="67081"/>
                        <a14:foregroundMark x1="24891" y1="19255" x2="39738" y2="18634"/>
                        <a14:foregroundMark x1="47162" y1="19876" x2="47598" y2="67702"/>
                        <a14:foregroundMark x1="62445" y1="16770" x2="33624" y2="68323"/>
                        <a14:foregroundMark x1="12227" y1="80124" x2="12227" y2="80124"/>
                        <a14:foregroundMark x1="16594" y1="84472" x2="16594" y2="84472"/>
                        <a14:foregroundMark x1="21834" y1="78261" x2="21834" y2="78261"/>
                        <a14:foregroundMark x1="38428" y1="82609" x2="38428" y2="82609"/>
                        <a14:foregroundMark x1="42795" y1="81988" x2="42795" y2="81988"/>
                        <a14:foregroundMark x1="47598" y1="78261" x2="47598" y2="78261"/>
                        <a14:foregroundMark x1="58079" y1="78261" x2="58079" y2="78261"/>
                        <a14:foregroundMark x1="70742" y1="83851" x2="70742" y2="83851"/>
                        <a14:foregroundMark x1="78166" y1="81366" x2="78166" y2="81366"/>
                        <a14:foregroundMark x1="87773" y1="78882" x2="87773" y2="78882"/>
                        <a14:backgroundMark x1="80349" y1="83230" x2="80349" y2="83230"/>
                      </a14:backgroundRemoval>
                    </a14:imgEffect>
                  </a14:imgLayer>
                </a14:imgProps>
              </a:ext>
              <a:ext uri="{28A0092B-C50C-407E-A947-70E740481C1C}">
                <a14:useLocalDpi xmlns:a14="http://schemas.microsoft.com/office/drawing/2010/main" val="0"/>
              </a:ext>
            </a:extLst>
          </a:blip>
          <a:stretch>
            <a:fillRect/>
          </a:stretch>
        </p:blipFill>
        <p:spPr>
          <a:xfrm>
            <a:off x="0" y="0"/>
            <a:ext cx="1632857" cy="1146140"/>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73906"/>
            <a:ext cx="1371600" cy="484094"/>
          </a:xfrm>
          <a:prstGeom prst="rect">
            <a:avLst/>
          </a:prstGeom>
        </p:spPr>
      </p:pic>
    </p:spTree>
    <p:extLst>
      <p:ext uri="{BB962C8B-B14F-4D97-AF65-F5344CB8AC3E}">
        <p14:creationId xmlns:p14="http://schemas.microsoft.com/office/powerpoint/2010/main" val="1674102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UTM Duepuntozer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UTM Duepuntozer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UTM Duepuntozer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UTM Duepuntozer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hyperlink" Target="http://www.pearson.com/" TargetMode="Externa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gif"/><Relationship Id="rId11" Type="http://schemas.openxmlformats.org/officeDocument/2006/relationships/image" Target="../media/image21.png"/><Relationship Id="rId5" Type="http://schemas.openxmlformats.org/officeDocument/2006/relationships/slide" Target="slide2.xml"/><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 Target="slide12.xml"/></Relationships>
</file>

<file path=ppt/slides/_rels/slide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slide" Target="slide12.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104633" y="3343701"/>
            <a:ext cx="9144000" cy="1667516"/>
          </a:xfrm>
        </p:spPr>
        <p:txBody>
          <a:bodyPr vert="horz" lIns="91440" tIns="45720" rIns="91440" bIns="45720" rtlCol="0" anchor="ctr">
            <a:normAutofit/>
          </a:bodyPr>
          <a:lstStyle/>
          <a:p>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tập</a:t>
            </a:r>
            <a:r>
              <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tin </a:t>
            </a:r>
            <a:r>
              <a:rPr lang="en-US" sz="6000" b="1" dirty="0" err="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học</a:t>
            </a:r>
            <a:endParaRPr 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14" name="Subtitle 2"/>
          <p:cNvSpPr>
            <a:spLocks noGrp="1"/>
          </p:cNvSpPr>
          <p:nvPr>
            <p:ph type="subTitle" idx="1"/>
          </p:nvPr>
        </p:nvSpPr>
        <p:spPr>
          <a:xfrm>
            <a:off x="104633" y="5119007"/>
            <a:ext cx="9144000" cy="1237343"/>
          </a:xfrm>
        </p:spPr>
        <p:txBody>
          <a:bodyPr vert="horz" lIns="91440" tIns="45720" rIns="91440" bIns="45720" rtlCol="0">
            <a:normAutofit/>
          </a:bodyPr>
          <a:lstStyle/>
          <a:p>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Chủ</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80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21:</a:t>
            </a:r>
            <a:endPar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60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 kiếm hình ảnh, video</a:t>
            </a:r>
            <a:endPar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5" name="Picture 2" descr="Image result for Computer Mouse anim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012" y="3087940"/>
            <a:ext cx="2895600" cy="3524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840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99941" cy="4021614"/>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4. </a:t>
            </a:r>
            <a:r>
              <a:rPr lang="en-US" sz="2800">
                <a:latin typeface="Times New Roman" panose="02020603050405020304" pitchFamily="18" charset="0"/>
                <a:cs typeface="Times New Roman" panose="02020603050405020304" pitchFamily="18" charset="0"/>
              </a:rPr>
              <a:t>Em hãy cho biết ứng dụng nào sau đây KHÔNG PHẢI là trình duyệt Web</a:t>
            </a:r>
            <a:r>
              <a:rPr lang="en-US" sz="2800" smtClean="0">
                <a:latin typeface="Times New Roman" panose="02020603050405020304" pitchFamily="18" charset="0"/>
                <a:cs typeface="Times New Roman" panose="02020603050405020304" pitchFamily="18" charset="0"/>
              </a:rPr>
              <a:t>?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latin typeface="Times New Roman" panose="02020603050405020304" pitchFamily="18" charset="0"/>
                <a:cs typeface="Times New Roman" panose="02020603050405020304" pitchFamily="18" charset="0"/>
              </a:rPr>
              <a:t>Firefox</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latin typeface="Times New Roman" panose="02020603050405020304" pitchFamily="18" charset="0"/>
                <a:cs typeface="Times New Roman" panose="02020603050405020304" pitchFamily="18" charset="0"/>
              </a:rPr>
              <a:t>Chrome</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Internet Explorer</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Facebook</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13758911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4" end="4"/>
                                            </p:txEl>
                                          </p:spTgt>
                                        </p:tgtEl>
                                        <p:attrNameLst>
                                          <p:attrName>style.color</p:attrName>
                                        </p:attrNameLst>
                                      </p:cBhvr>
                                      <p:to>
                                        <p:clrVal>
                                          <a:schemeClr val="accent2"/>
                                        </p:clrVal>
                                      </p:to>
                                    </p:set>
                                    <p:set>
                                      <p:cBhvr>
                                        <p:cTn id="7" dur="500" fill="hold"/>
                                        <p:tgtEl>
                                          <p:spTgt spid="7">
                                            <p:txEl>
                                              <p:pRg st="4" end="4"/>
                                            </p:txEl>
                                          </p:spTgt>
                                        </p:tgtEl>
                                        <p:attrNameLst>
                                          <p:attrName>fillcolor</p:attrName>
                                        </p:attrNameLst>
                                      </p:cBhvr>
                                      <p:to>
                                        <p:clrVal>
                                          <a:schemeClr val="accent2"/>
                                        </p:clrVal>
                                      </p:to>
                                    </p:set>
                                    <p:set>
                                      <p:cBhvr>
                                        <p:cTn id="8" dur="500" fill="hold"/>
                                        <p:tgtEl>
                                          <p:spTgt spid="7">
                                            <p:txEl>
                                              <p:pRg st="4" end="4"/>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2" end="2"/>
                                            </p:txEl>
                                          </p:spTgt>
                                        </p:tgtEl>
                                        <p:attrNameLst>
                                          <p:attrName>ppt_w</p:attrName>
                                        </p:attrNameLst>
                                      </p:cBhvr>
                                      <p:tavLst>
                                        <p:tav tm="0">
                                          <p:val>
                                            <p:strVal val="ppt_w"/>
                                          </p:val>
                                        </p:tav>
                                        <p:tav tm="100000">
                                          <p:val>
                                            <p:fltVal val="0"/>
                                          </p:val>
                                        </p:tav>
                                      </p:tavLst>
                                    </p:anim>
                                    <p:anim calcmode="lin" valueType="num">
                                      <p:cBhvr>
                                        <p:cTn id="16"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3" end="3"/>
                                            </p:txEl>
                                          </p:spTgt>
                                        </p:tgtEl>
                                        <p:attrNameLst>
                                          <p:attrName>ppt_w</p:attrName>
                                        </p:attrNameLst>
                                      </p:cBhvr>
                                      <p:tavLst>
                                        <p:tav tm="0">
                                          <p:val>
                                            <p:strVal val="ppt_w"/>
                                          </p:val>
                                        </p:tav>
                                        <p:tav tm="100000">
                                          <p:val>
                                            <p:fltVal val="0"/>
                                          </p:val>
                                        </p:tav>
                                      </p:tavLst>
                                    </p:anim>
                                    <p:anim calcmode="lin" valueType="num">
                                      <p:cBhvr>
                                        <p:cTn id="21"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22" dur="500"/>
                                        <p:tgtEl>
                                          <p:spTgt spid="7">
                                            <p:txEl>
                                              <p:pRg st="3" end="3"/>
                                            </p:txEl>
                                          </p:spTgt>
                                        </p:tgtEl>
                                      </p:cBhvr>
                                    </p:animEffect>
                                    <p:set>
                                      <p:cBhvr>
                                        <p:cTn id="23"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99941" cy="4667945"/>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5</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Thuật ngữ truy tìm nào dưới đây trả về các trang có chứa cụm từ </a:t>
            </a:r>
            <a:r>
              <a:rPr lang="en-US" sz="2800" b="1">
                <a:latin typeface="Times New Roman" panose="02020603050405020304" pitchFamily="18" charset="0"/>
                <a:cs typeface="Times New Roman" panose="02020603050405020304" pitchFamily="18" charset="0"/>
              </a:rPr>
              <a:t>Always Learning </a:t>
            </a:r>
            <a:r>
              <a:rPr lang="en-US" sz="2800">
                <a:latin typeface="Times New Roman" panose="02020603050405020304" pitchFamily="18" charset="0"/>
                <a:cs typeface="Times New Roman" panose="02020603050405020304" pitchFamily="18" charset="0"/>
              </a:rPr>
              <a:t> và không có các trang chứa từ </a:t>
            </a:r>
            <a:r>
              <a:rPr lang="en-US" sz="2800" b="1">
                <a:latin typeface="Times New Roman" panose="02020603050405020304" pitchFamily="18" charset="0"/>
                <a:cs typeface="Times New Roman" panose="02020603050405020304" pitchFamily="18" charset="0"/>
              </a:rPr>
              <a:t>comedy</a:t>
            </a:r>
            <a:r>
              <a:rPr lang="en-US" sz="2800" smtClean="0">
                <a:latin typeface="Times New Roman" panose="02020603050405020304" pitchFamily="18" charset="0"/>
                <a:cs typeface="Times New Roman" panose="02020603050405020304" pitchFamily="18" charset="0"/>
              </a:rPr>
              <a:t>?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“Always Learning” EXCEPT FOR “comedy”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“Always Learning”:Comedy</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“Always Learning” NOT “Comedy”</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“Always Learning”</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531711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3" end="3"/>
                                            </p:txEl>
                                          </p:spTgt>
                                        </p:tgtEl>
                                        <p:attrNameLst>
                                          <p:attrName>style.color</p:attrName>
                                        </p:attrNameLst>
                                      </p:cBhvr>
                                      <p:to>
                                        <p:clrVal>
                                          <a:schemeClr val="accent2"/>
                                        </p:clrVal>
                                      </p:to>
                                    </p:set>
                                    <p:set>
                                      <p:cBhvr>
                                        <p:cTn id="7" dur="500" fill="hold"/>
                                        <p:tgtEl>
                                          <p:spTgt spid="7">
                                            <p:txEl>
                                              <p:pRg st="3" end="3"/>
                                            </p:txEl>
                                          </p:spTgt>
                                        </p:tgtEl>
                                        <p:attrNameLst>
                                          <p:attrName>fillcolor</p:attrName>
                                        </p:attrNameLst>
                                      </p:cBhvr>
                                      <p:to>
                                        <p:clrVal>
                                          <a:schemeClr val="accent2"/>
                                        </p:clrVal>
                                      </p:to>
                                    </p:set>
                                    <p:set>
                                      <p:cBhvr>
                                        <p:cTn id="8" dur="500" fill="hold"/>
                                        <p:tgtEl>
                                          <p:spTgt spid="7">
                                            <p:txEl>
                                              <p:pRg st="3" end="3"/>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2" end="2"/>
                                            </p:txEl>
                                          </p:spTgt>
                                        </p:tgtEl>
                                        <p:attrNameLst>
                                          <p:attrName>ppt_w</p:attrName>
                                        </p:attrNameLst>
                                      </p:cBhvr>
                                      <p:tavLst>
                                        <p:tav tm="0">
                                          <p:val>
                                            <p:strVal val="ppt_w"/>
                                          </p:val>
                                        </p:tav>
                                        <p:tav tm="100000">
                                          <p:val>
                                            <p:fltVal val="0"/>
                                          </p:val>
                                        </p:tav>
                                      </p:tavLst>
                                    </p:anim>
                                    <p:anim calcmode="lin" valueType="num">
                                      <p:cBhvr>
                                        <p:cTn id="16"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99941" cy="4021614"/>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6</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Theo em ta cần nhập gì vào máy tìm kiếm để tìm được các kết quả trùng khớp với từ khóa </a:t>
            </a:r>
            <a:r>
              <a:rPr lang="en-US" sz="2800" b="1">
                <a:latin typeface="Times New Roman" panose="02020603050405020304" pitchFamily="18" charset="0"/>
                <a:cs typeface="Times New Roman" panose="02020603050405020304" pitchFamily="18" charset="0"/>
              </a:rPr>
              <a:t>Always </a:t>
            </a:r>
            <a:r>
              <a:rPr lang="en-US" sz="2800" b="1" smtClean="0">
                <a:latin typeface="Times New Roman" panose="02020603050405020304" pitchFamily="18" charset="0"/>
                <a:cs typeface="Times New Roman" panose="02020603050405020304" pitchFamily="18" charset="0"/>
              </a:rPr>
              <a:t>Learning</a:t>
            </a:r>
            <a:r>
              <a:rPr lang="en-US" sz="2800" smtClean="0">
                <a:latin typeface="Times New Roman" panose="02020603050405020304" pitchFamily="18" charset="0"/>
                <a:cs typeface="Times New Roman" panose="02020603050405020304" pitchFamily="18" charset="0"/>
              </a:rPr>
              <a:t>?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Always </a:t>
            </a:r>
            <a:r>
              <a:rPr lang="en-US" sz="2800" smtClean="0">
                <a:latin typeface="Times New Roman" panose="02020603050405020304" pitchFamily="18" charset="0"/>
                <a:cs typeface="Times New Roman" panose="02020603050405020304" pitchFamily="18" charset="0"/>
              </a:rPr>
              <a:t>Learning</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“Learning Always</a:t>
            </a:r>
            <a:r>
              <a:rPr lang="en-US" sz="2800" smtClean="0">
                <a:latin typeface="Times New Roman" panose="02020603050405020304" pitchFamily="18"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“Always Learning</a:t>
            </a:r>
            <a:r>
              <a:rPr lang="en-US" sz="2800" smtClean="0">
                <a:latin typeface="Times New Roman" panose="02020603050405020304" pitchFamily="18"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“Always” “Learning</a:t>
            </a:r>
            <a:r>
              <a:rPr lang="en-US" sz="2800" smtClean="0">
                <a:latin typeface="Times New Roman" panose="02020603050405020304" pitchFamily="18"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1895142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3" end="3"/>
                                            </p:txEl>
                                          </p:spTgt>
                                        </p:tgtEl>
                                        <p:attrNameLst>
                                          <p:attrName>style.color</p:attrName>
                                        </p:attrNameLst>
                                      </p:cBhvr>
                                      <p:to>
                                        <p:clrVal>
                                          <a:schemeClr val="accent2"/>
                                        </p:clrVal>
                                      </p:to>
                                    </p:set>
                                    <p:set>
                                      <p:cBhvr>
                                        <p:cTn id="7" dur="500" fill="hold"/>
                                        <p:tgtEl>
                                          <p:spTgt spid="7">
                                            <p:txEl>
                                              <p:pRg st="3" end="3"/>
                                            </p:txEl>
                                          </p:spTgt>
                                        </p:tgtEl>
                                        <p:attrNameLst>
                                          <p:attrName>fillcolor</p:attrName>
                                        </p:attrNameLst>
                                      </p:cBhvr>
                                      <p:to>
                                        <p:clrVal>
                                          <a:schemeClr val="accent2"/>
                                        </p:clrVal>
                                      </p:to>
                                    </p:set>
                                    <p:set>
                                      <p:cBhvr>
                                        <p:cTn id="8" dur="500" fill="hold"/>
                                        <p:tgtEl>
                                          <p:spTgt spid="7">
                                            <p:txEl>
                                              <p:pRg st="3" end="3"/>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2" end="2"/>
                                            </p:txEl>
                                          </p:spTgt>
                                        </p:tgtEl>
                                        <p:attrNameLst>
                                          <p:attrName>ppt_w</p:attrName>
                                        </p:attrNameLst>
                                      </p:cBhvr>
                                      <p:tavLst>
                                        <p:tav tm="0">
                                          <p:val>
                                            <p:strVal val="ppt_w"/>
                                          </p:val>
                                        </p:tav>
                                        <p:tav tm="100000">
                                          <p:val>
                                            <p:fltVal val="0"/>
                                          </p:val>
                                        </p:tav>
                                      </p:tavLst>
                                    </p:anim>
                                    <p:anim calcmode="lin" valueType="num">
                                      <p:cBhvr>
                                        <p:cTn id="16"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99941" cy="3375283"/>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7</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Em sẽ dùng công cụ gì để tìm kiếm trên Internet?</a:t>
            </a:r>
            <a:r>
              <a:rPr lang="en-US" sz="2800" smtClean="0">
                <a:latin typeface="Times New Roman" panose="02020603050405020304" pitchFamily="18" charset="0"/>
                <a:cs typeface="Times New Roman" panose="02020603050405020304" pitchFamily="18" charset="0"/>
              </a:rPr>
              <a:t>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Email.</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Trình duyệt Web (Web Browser)</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Microsoft Windows</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Trình xử lý văn bản (Word Processor).</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1545613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2" end="2"/>
                                            </p:txEl>
                                          </p:spTgt>
                                        </p:tgtEl>
                                        <p:attrNameLst>
                                          <p:attrName>style.color</p:attrName>
                                        </p:attrNameLst>
                                      </p:cBhvr>
                                      <p:to>
                                        <p:clrVal>
                                          <a:schemeClr val="accent2"/>
                                        </p:clrVal>
                                      </p:to>
                                    </p:set>
                                    <p:set>
                                      <p:cBhvr>
                                        <p:cTn id="7" dur="500" fill="hold"/>
                                        <p:tgtEl>
                                          <p:spTgt spid="7">
                                            <p:txEl>
                                              <p:pRg st="2" end="2"/>
                                            </p:txEl>
                                          </p:spTgt>
                                        </p:tgtEl>
                                        <p:attrNameLst>
                                          <p:attrName>fillcolor</p:attrName>
                                        </p:attrNameLst>
                                      </p:cBhvr>
                                      <p:to>
                                        <p:clrVal>
                                          <a:schemeClr val="accent2"/>
                                        </p:clrVal>
                                      </p:to>
                                    </p:set>
                                    <p:set>
                                      <p:cBhvr>
                                        <p:cTn id="8" dur="500" fill="hold"/>
                                        <p:tgtEl>
                                          <p:spTgt spid="7">
                                            <p:txEl>
                                              <p:pRg st="2" end="2"/>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3" end="3"/>
                                            </p:txEl>
                                          </p:spTgt>
                                        </p:tgtEl>
                                        <p:attrNameLst>
                                          <p:attrName>ppt_w</p:attrName>
                                        </p:attrNameLst>
                                      </p:cBhvr>
                                      <p:tavLst>
                                        <p:tav tm="0">
                                          <p:val>
                                            <p:strVal val="ppt_w"/>
                                          </p:val>
                                        </p:tav>
                                        <p:tav tm="100000">
                                          <p:val>
                                            <p:fltVal val="0"/>
                                          </p:val>
                                        </p:tav>
                                      </p:tavLst>
                                    </p:anim>
                                    <p:anim calcmode="lin" valueType="num">
                                      <p:cBhvr>
                                        <p:cTn id="16"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17" dur="500"/>
                                        <p:tgtEl>
                                          <p:spTgt spid="7">
                                            <p:txEl>
                                              <p:pRg st="3" end="3"/>
                                            </p:txEl>
                                          </p:spTgt>
                                        </p:tgtEl>
                                      </p:cBhvr>
                                    </p:animEffect>
                                    <p:set>
                                      <p:cBhvr>
                                        <p:cTn id="18" dur="1" fill="hold">
                                          <p:stCondLst>
                                            <p:cond delay="499"/>
                                          </p:stCondLst>
                                        </p:cTn>
                                        <p:tgtEl>
                                          <p:spTgt spid="7">
                                            <p:txEl>
                                              <p:pRg st="3" end="3"/>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99941" cy="4021614"/>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8</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Nhiệm vụ nào dưới đây không thể thực hiện được trên Internet? </a:t>
            </a:r>
            <a:r>
              <a:rPr lang="en-US" sz="2800" smtClean="0">
                <a:latin typeface="Times New Roman" panose="02020603050405020304" pitchFamily="18" charset="0"/>
                <a:cs typeface="Times New Roman" panose="02020603050405020304" pitchFamily="18" charset="0"/>
              </a:rPr>
              <a:t>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Viết bài đăng trên Blog.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Duyệt các trang Web.</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Gửi email.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Ghi đĩa CDs/DVDs (Burn CDs/DVDs). </a:t>
            </a:r>
            <a:r>
              <a:rPr lang="en-US" sz="2800" smtClean="0">
                <a:latin typeface="Times New Roman" panose="02020603050405020304" pitchFamily="18"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42281479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4" end="4"/>
                                            </p:txEl>
                                          </p:spTgt>
                                        </p:tgtEl>
                                        <p:attrNameLst>
                                          <p:attrName>style.color</p:attrName>
                                        </p:attrNameLst>
                                      </p:cBhvr>
                                      <p:to>
                                        <p:clrVal>
                                          <a:schemeClr val="accent2"/>
                                        </p:clrVal>
                                      </p:to>
                                    </p:set>
                                    <p:set>
                                      <p:cBhvr>
                                        <p:cTn id="7" dur="500" fill="hold"/>
                                        <p:tgtEl>
                                          <p:spTgt spid="7">
                                            <p:txEl>
                                              <p:pRg st="4" end="4"/>
                                            </p:txEl>
                                          </p:spTgt>
                                        </p:tgtEl>
                                        <p:attrNameLst>
                                          <p:attrName>fillcolor</p:attrName>
                                        </p:attrNameLst>
                                      </p:cBhvr>
                                      <p:to>
                                        <p:clrVal>
                                          <a:schemeClr val="accent2"/>
                                        </p:clrVal>
                                      </p:to>
                                    </p:set>
                                    <p:set>
                                      <p:cBhvr>
                                        <p:cTn id="8" dur="500" fill="hold"/>
                                        <p:tgtEl>
                                          <p:spTgt spid="7">
                                            <p:txEl>
                                              <p:pRg st="4" end="4"/>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2" end="2"/>
                                            </p:txEl>
                                          </p:spTgt>
                                        </p:tgtEl>
                                        <p:attrNameLst>
                                          <p:attrName>ppt_w</p:attrName>
                                        </p:attrNameLst>
                                      </p:cBhvr>
                                      <p:tavLst>
                                        <p:tav tm="0">
                                          <p:val>
                                            <p:strVal val="ppt_w"/>
                                          </p:val>
                                        </p:tav>
                                        <p:tav tm="100000">
                                          <p:val>
                                            <p:fltVal val="0"/>
                                          </p:val>
                                        </p:tav>
                                      </p:tavLst>
                                    </p:anim>
                                    <p:anim calcmode="lin" valueType="num">
                                      <p:cBhvr>
                                        <p:cTn id="16"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3" end="3"/>
                                            </p:txEl>
                                          </p:spTgt>
                                        </p:tgtEl>
                                        <p:attrNameLst>
                                          <p:attrName>ppt_w</p:attrName>
                                        </p:attrNameLst>
                                      </p:cBhvr>
                                      <p:tavLst>
                                        <p:tav tm="0">
                                          <p:val>
                                            <p:strVal val="ppt_w"/>
                                          </p:val>
                                        </p:tav>
                                        <p:tav tm="100000">
                                          <p:val>
                                            <p:fltVal val="0"/>
                                          </p:val>
                                        </p:tav>
                                      </p:tavLst>
                                    </p:anim>
                                    <p:anim calcmode="lin" valueType="num">
                                      <p:cBhvr>
                                        <p:cTn id="21"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22" dur="500"/>
                                        <p:tgtEl>
                                          <p:spTgt spid="7">
                                            <p:txEl>
                                              <p:pRg st="3" end="3"/>
                                            </p:txEl>
                                          </p:spTgt>
                                        </p:tgtEl>
                                      </p:cBhvr>
                                    </p:animEffect>
                                    <p:set>
                                      <p:cBhvr>
                                        <p:cTn id="23"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3869150" y="2565841"/>
            <a:ext cx="6295490" cy="3967160"/>
          </a:xfrm>
          <a:prstGeom prst="rect">
            <a:avLst/>
          </a:prstGeom>
        </p:spPr>
      </p:pic>
      <p:sp>
        <p:nvSpPr>
          <p:cNvPr id="18" name="Title 18"/>
          <p:cNvSpPr>
            <a:spLocks noGrp="1"/>
          </p:cNvSpPr>
          <p:nvPr>
            <p:ph type="title"/>
          </p:nvPr>
        </p:nvSpPr>
        <p:spPr>
          <a:xfrm>
            <a:off x="0" y="316680"/>
            <a:ext cx="12177055"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1384995"/>
          </a:xfrm>
          <a:prstGeom prst="rect">
            <a:avLst/>
          </a:prstGeom>
          <a:noFill/>
        </p:spPr>
        <p:txBody>
          <a:bodyPr wrap="square" rtlCol="0">
            <a:spAutoFit/>
          </a:bodyPr>
          <a:lstStyle/>
          <a:p>
            <a:pPr marL="457200" marR="8890" indent="-457200" algn="just" fontAlgn="base">
              <a:lnSpc>
                <a:spcPct val="150000"/>
              </a:lnSpc>
              <a:buClr>
                <a:srgbClr val="000000"/>
              </a:buClr>
              <a:buSzPct val="100000"/>
            </a:pPr>
            <a:r>
              <a:rPr lang="en-US" sz="2800">
                <a:latin typeface="Times New Roman" panose="02020603050405020304" pitchFamily="18" charset="0"/>
                <a:cs typeface="Times New Roman" panose="02020603050405020304" pitchFamily="18" charset="0"/>
              </a:rPr>
              <a:t>9</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Thực hiện thao tác thêm một trang Web vào danh sách các trang Web ưa thích. </a:t>
            </a:r>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pic>
        <p:nvPicPr>
          <p:cNvPr id="6" name="Computer" descr="Image result for Compute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5835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3486360" y="2051329"/>
            <a:ext cx="7145997" cy="4475798"/>
          </a:xfrm>
          <a:prstGeom prst="rect">
            <a:avLst/>
          </a:prstGeom>
        </p:spPr>
      </p:pic>
      <p:sp>
        <p:nvSpPr>
          <p:cNvPr id="18" name="Title 18"/>
          <p:cNvSpPr>
            <a:spLocks noGrp="1"/>
          </p:cNvSpPr>
          <p:nvPr>
            <p:ph type="title"/>
          </p:nvPr>
        </p:nvSpPr>
        <p:spPr>
          <a:xfrm>
            <a:off x="0" y="316680"/>
            <a:ext cx="12177055"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738664"/>
          </a:xfrm>
          <a:prstGeom prst="rect">
            <a:avLst/>
          </a:prstGeom>
          <a:noFill/>
        </p:spPr>
        <p:txBody>
          <a:bodyPr wrap="square" rtlCol="0">
            <a:spAutoFit/>
          </a:bodyPr>
          <a:lstStyle/>
          <a:p>
            <a:pPr marL="457200" marR="8890" indent="-457200" algn="just" fontAlgn="base">
              <a:lnSpc>
                <a:spcPct val="150000"/>
              </a:lnSpc>
              <a:buClr>
                <a:srgbClr val="000000"/>
              </a:buClr>
              <a:buSzPct val="100000"/>
            </a:pPr>
            <a:r>
              <a:rPr lang="en-US" sz="2800" smtClean="0">
                <a:latin typeface="Times New Roman" panose="02020603050405020304" pitchFamily="18" charset="0"/>
                <a:cs typeface="Times New Roman" panose="02020603050405020304" pitchFamily="18" charset="0"/>
              </a:rPr>
              <a:t>10. </a:t>
            </a:r>
            <a:r>
              <a:rPr lang="en-US" sz="2800">
                <a:latin typeface="Times New Roman" panose="02020603050405020304" pitchFamily="18" charset="0"/>
                <a:cs typeface="Times New Roman" panose="02020603050405020304" pitchFamily="18" charset="0"/>
              </a:rPr>
              <a:t>Em hãy mở trình duyệt Web (Web Browser</a:t>
            </a:r>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pic>
        <p:nvPicPr>
          <p:cNvPr id="6" name="Computer" descr="Image result for Compute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5569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3486359" y="2051329"/>
            <a:ext cx="7102951" cy="4475798"/>
          </a:xfrm>
          <a:prstGeom prst="rect">
            <a:avLst/>
          </a:prstGeom>
        </p:spPr>
      </p:pic>
      <p:sp>
        <p:nvSpPr>
          <p:cNvPr id="18" name="Title 18"/>
          <p:cNvSpPr>
            <a:spLocks noGrp="1"/>
          </p:cNvSpPr>
          <p:nvPr>
            <p:ph type="title"/>
          </p:nvPr>
        </p:nvSpPr>
        <p:spPr>
          <a:xfrm>
            <a:off x="0" y="316680"/>
            <a:ext cx="12177055"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738664"/>
          </a:xfrm>
          <a:prstGeom prst="rect">
            <a:avLst/>
          </a:prstGeom>
          <a:noFill/>
        </p:spPr>
        <p:txBody>
          <a:bodyPr wrap="square" rtlCol="0">
            <a:spAutoFit/>
          </a:bodyPr>
          <a:lstStyle/>
          <a:p>
            <a:pPr marL="457200" marR="8890" indent="-457200" algn="just" fontAlgn="base">
              <a:lnSpc>
                <a:spcPct val="150000"/>
              </a:lnSpc>
              <a:buClr>
                <a:srgbClr val="000000"/>
              </a:buClr>
              <a:buSzPct val="100000"/>
            </a:pPr>
            <a:r>
              <a:rPr lang="en-US" sz="2800" smtClean="0">
                <a:latin typeface="Times New Roman" panose="02020603050405020304" pitchFamily="18" charset="0"/>
                <a:cs typeface="Times New Roman" panose="02020603050405020304" pitchFamily="18" charset="0"/>
              </a:rPr>
              <a:t>11. </a:t>
            </a:r>
            <a:r>
              <a:rPr lang="en-US" sz="2800">
                <a:latin typeface="Times New Roman" panose="02020603050405020304" pitchFamily="18" charset="0"/>
                <a:cs typeface="Times New Roman" panose="02020603050405020304" pitchFamily="18" charset="0"/>
              </a:rPr>
              <a:t>Em hãy tải lại (Refresh) trang Web </a:t>
            </a:r>
            <a:r>
              <a:rPr lang="en-US" sz="2800" smtClean="0">
                <a:latin typeface="Times New Roman" panose="02020603050405020304" pitchFamily="18" charset="0"/>
                <a:cs typeface="Times New Roman" panose="02020603050405020304" pitchFamily="18" charset="0"/>
              </a:rPr>
              <a:t>này.  </a:t>
            </a:r>
            <a:endParaRPr lang="en-US" sz="2800">
              <a:latin typeface="Times New Roman" panose="02020603050405020304" pitchFamily="18" charset="0"/>
              <a:cs typeface="Times New Roman" panose="02020603050405020304" pitchFamily="18" charset="0"/>
            </a:endParaRPr>
          </a:p>
        </p:txBody>
      </p:sp>
      <p:pic>
        <p:nvPicPr>
          <p:cNvPr id="6" name="Computer" descr="Image result for Compute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36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3486358" y="2051329"/>
            <a:ext cx="7132581" cy="4475798"/>
          </a:xfrm>
          <a:prstGeom prst="rect">
            <a:avLst/>
          </a:prstGeom>
        </p:spPr>
      </p:pic>
      <p:sp>
        <p:nvSpPr>
          <p:cNvPr id="18" name="Title 18"/>
          <p:cNvSpPr>
            <a:spLocks noGrp="1"/>
          </p:cNvSpPr>
          <p:nvPr>
            <p:ph type="title"/>
          </p:nvPr>
        </p:nvSpPr>
        <p:spPr>
          <a:xfrm>
            <a:off x="0" y="316680"/>
            <a:ext cx="12177055"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1384995"/>
          </a:xfrm>
          <a:prstGeom prst="rect">
            <a:avLst/>
          </a:prstGeom>
          <a:noFill/>
        </p:spPr>
        <p:txBody>
          <a:bodyPr wrap="square" rtlCol="0">
            <a:spAutoFit/>
          </a:bodyPr>
          <a:lstStyle/>
          <a:p>
            <a:pPr marL="457200" marR="8890" indent="-457200" algn="just" fontAlgn="base">
              <a:lnSpc>
                <a:spcPct val="150000"/>
              </a:lnSpc>
              <a:buClr>
                <a:srgbClr val="000000"/>
              </a:buClr>
              <a:buSzPct val="100000"/>
            </a:pPr>
            <a:r>
              <a:rPr lang="en-US" sz="2800" smtClean="0">
                <a:latin typeface="Times New Roman" panose="02020603050405020304" pitchFamily="18" charset="0"/>
                <a:cs typeface="Times New Roman" panose="02020603050405020304" pitchFamily="18" charset="0"/>
              </a:rPr>
              <a:t>12. </a:t>
            </a:r>
            <a:r>
              <a:rPr lang="en-US" sz="2800">
                <a:latin typeface="Times New Roman" panose="02020603050405020304" pitchFamily="18" charset="0"/>
                <a:cs typeface="Times New Roman" panose="02020603050405020304" pitchFamily="18" charset="0"/>
              </a:rPr>
              <a:t>Em hãy chuyển hướng tới trang Web đã ghé thăm cuối cùng</a:t>
            </a:r>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pic>
        <p:nvPicPr>
          <p:cNvPr id="6" name="Computer" descr="Image result for Compute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454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0" y="316680"/>
            <a:ext cx="12177055"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1384995"/>
          </a:xfrm>
          <a:prstGeom prst="rect">
            <a:avLst/>
          </a:prstGeom>
          <a:noFill/>
        </p:spPr>
        <p:txBody>
          <a:bodyPr wrap="square" rtlCol="0">
            <a:spAutoFit/>
          </a:bodyPr>
          <a:lstStyle/>
          <a:p>
            <a:pPr marL="457200" marR="8890" indent="-457200" algn="just" fontAlgn="base">
              <a:lnSpc>
                <a:spcPct val="150000"/>
              </a:lnSpc>
              <a:buClr>
                <a:srgbClr val="000000"/>
              </a:buClr>
              <a:buSzPct val="100000"/>
            </a:pPr>
            <a:r>
              <a:rPr lang="en-US" sz="2800" smtClean="0">
                <a:latin typeface="Times New Roman" panose="02020603050405020304" pitchFamily="18" charset="0"/>
                <a:cs typeface="Times New Roman" panose="02020603050405020304" pitchFamily="18" charset="0"/>
              </a:rPr>
              <a:t>13. </a:t>
            </a:r>
            <a:r>
              <a:rPr lang="en-US" sz="2800">
                <a:latin typeface="Times New Roman" panose="02020603050405020304" pitchFamily="18" charset="0"/>
                <a:cs typeface="Times New Roman" panose="02020603050405020304" pitchFamily="18" charset="0"/>
              </a:rPr>
              <a:t>Em hãy mở trang Web </a:t>
            </a:r>
            <a:r>
              <a:rPr lang="en-US" sz="2800" u="sng">
                <a:latin typeface="Times New Roman" panose="02020603050405020304" pitchFamily="18" charset="0"/>
                <a:cs typeface="Times New Roman" panose="02020603050405020304" pitchFamily="18" charset="0"/>
                <a:hlinkClick r:id="rId2"/>
              </a:rPr>
              <a:t>www.pearson.com</a:t>
            </a:r>
            <a:r>
              <a:rPr lang="en-US" sz="2800">
                <a:latin typeface="Times New Roman" panose="02020603050405020304" pitchFamily="18" charset="0"/>
                <a:cs typeface="Times New Roman" panose="02020603050405020304" pitchFamily="18" charset="0"/>
                <a:hlinkClick r:id="rId2"/>
              </a:rPr>
              <a:t> </a:t>
            </a:r>
            <a:r>
              <a:rPr lang="en-US" sz="2800">
                <a:latin typeface="Times New Roman" panose="02020603050405020304" pitchFamily="18" charset="0"/>
                <a:cs typeface="Times New Roman" panose="02020603050405020304" pitchFamily="18" charset="0"/>
              </a:rPr>
              <a:t>sử dụng thanh </a:t>
            </a:r>
            <a:r>
              <a:rPr lang="en-US" sz="2800" smtClean="0">
                <a:latin typeface="Times New Roman" panose="02020603050405020304" pitchFamily="18" charset="0"/>
                <a:cs typeface="Times New Roman" panose="02020603050405020304" pitchFamily="18" charset="0"/>
              </a:rPr>
              <a:t>địa chỉ.  </a:t>
            </a:r>
            <a:endParaRPr lang="en-US" sz="2800">
              <a:latin typeface="Times New Roman" panose="02020603050405020304" pitchFamily="18" charset="0"/>
              <a:cs typeface="Times New Roman" panose="02020603050405020304" pitchFamily="18" charset="0"/>
            </a:endParaRPr>
          </a:p>
        </p:txBody>
      </p:sp>
      <p:pic>
        <p:nvPicPr>
          <p:cNvPr id="6" name="Computer" descr="Image result for Compute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a:stretch>
            <a:fillRect/>
          </a:stretch>
        </p:blipFill>
        <p:spPr>
          <a:xfrm>
            <a:off x="3842283" y="2533435"/>
            <a:ext cx="6420730" cy="3993692"/>
          </a:xfrm>
          <a:prstGeom prst="rect">
            <a:avLst/>
          </a:prstGeom>
        </p:spPr>
      </p:pic>
    </p:spTree>
    <p:extLst>
      <p:ext uri="{BB962C8B-B14F-4D97-AF65-F5344CB8AC3E}">
        <p14:creationId xmlns:p14="http://schemas.microsoft.com/office/powerpoint/2010/main" val="3414851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4348248" y="1780494"/>
            <a:ext cx="7324725" cy="4733925"/>
          </a:xfrm>
          <a:prstGeom prst="rect">
            <a:avLst/>
          </a:prstGeom>
        </p:spPr>
      </p:pic>
      <p:pic>
        <p:nvPicPr>
          <p:cNvPr id="23" name="Picture 22"/>
          <p:cNvPicPr>
            <a:picLocks noChangeAspect="1"/>
          </p:cNvPicPr>
          <p:nvPr/>
        </p:nvPicPr>
        <p:blipFill>
          <a:blip r:embed="rId3"/>
          <a:stretch>
            <a:fillRect/>
          </a:stretch>
        </p:blipFill>
        <p:spPr>
          <a:xfrm>
            <a:off x="4364343" y="1780494"/>
            <a:ext cx="7324725" cy="4733925"/>
          </a:xfrm>
          <a:prstGeom prst="rect">
            <a:avLst/>
          </a:prstGeom>
        </p:spPr>
      </p:pic>
      <p:sp>
        <p:nvSpPr>
          <p:cNvPr id="19" name="TextBox 18"/>
          <p:cNvSpPr txBox="1"/>
          <p:nvPr/>
        </p:nvSpPr>
        <p:spPr>
          <a:xfrm>
            <a:off x="3714156" y="1553917"/>
            <a:ext cx="7958817"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số công cụ tìm kiếm có thể giúp chúng ta tìm kiếm cả hình ảnh, video</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18"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hiểu</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kiến</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7" name="Picture 26"/>
          <p:cNvPicPr/>
          <p:nvPr/>
        </p:nvPicPr>
        <p:blipFill>
          <a:blip r:embed="rId4">
            <a:extLst>
              <a:ext uri="{28A0092B-C50C-407E-A947-70E740481C1C}">
                <a14:useLocalDpi xmlns:a14="http://schemas.microsoft.com/office/drawing/2010/main" val="0"/>
              </a:ext>
            </a:extLst>
          </a:blip>
          <a:srcRect/>
          <a:stretch>
            <a:fillRect/>
          </a:stretch>
        </p:blipFill>
        <p:spPr bwMode="auto">
          <a:xfrm>
            <a:off x="237011" y="1092644"/>
            <a:ext cx="987425" cy="914400"/>
          </a:xfrm>
          <a:prstGeom prst="rect">
            <a:avLst/>
          </a:prstGeom>
          <a:noFill/>
          <a:ln>
            <a:noFill/>
          </a:ln>
        </p:spPr>
      </p:pic>
      <p:sp>
        <p:nvSpPr>
          <p:cNvPr id="5" name="TextBox 4"/>
          <p:cNvSpPr txBox="1"/>
          <p:nvPr/>
        </p:nvSpPr>
        <p:spPr>
          <a:xfrm>
            <a:off x="4476522" y="957252"/>
            <a:ext cx="7196451" cy="523220"/>
          </a:xfrm>
          <a:prstGeom prst="rect">
            <a:avLst/>
          </a:prstGeom>
          <a:noFill/>
        </p:spPr>
        <p:txBody>
          <a:bodyPr wrap="square" rtlCol="0">
            <a:spAutoFit/>
          </a:bodyPr>
          <a:lstStyle/>
          <a:p>
            <a:pPr algn="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Tìm kiếm hình ảnh, video</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3" name="TextBox 12">
            <a:hlinkClick r:id="rId5" action="ppaction://hlinksldjump" tooltip="Nhấp chuột vào hình này. Kết thúc slide khi kết quả tìm kiếm video bằng www.google.com xuất hiện."/>
          </p:cNvPr>
          <p:cNvSpPr txBox="1"/>
          <p:nvPr/>
        </p:nvSpPr>
        <p:spPr>
          <a:xfrm>
            <a:off x="1612102" y="603588"/>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pic>
        <p:nvPicPr>
          <p:cNvPr id="14" name="Picture 2" descr="Hình ảnh có liên qua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41680" y="12266"/>
            <a:ext cx="1405755" cy="234458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56805" y="2246414"/>
            <a:ext cx="2952507" cy="523220"/>
          </a:xfrm>
          <a:prstGeom prst="rect">
            <a:avLst/>
          </a:prstGeom>
          <a:noFill/>
        </p:spPr>
        <p:txBody>
          <a:bodyPr wrap="square" rtlCol="0">
            <a:spAutoFit/>
          </a:bodyPr>
          <a:lstStyle/>
          <a:p>
            <a:pPr algn="just"/>
            <a:r>
              <a:rPr lang="en-US" sz="2800" b="1">
                <a:solidFill>
                  <a:srgbClr val="00B0F0"/>
                </a:solidFill>
                <a:latin typeface="Times New Roman" panose="02020603050405020304" pitchFamily="18" charset="0"/>
                <a:cs typeface="Times New Roman" panose="02020603050405020304" pitchFamily="18" charset="0"/>
              </a:rPr>
              <a:t>w</a:t>
            </a:r>
            <a:r>
              <a:rPr lang="en-US" sz="2800" b="1" smtClean="0">
                <a:solidFill>
                  <a:srgbClr val="00B0F0"/>
                </a:solidFill>
                <a:latin typeface="Times New Roman" panose="02020603050405020304" pitchFamily="18" charset="0"/>
                <a:cs typeface="Times New Roman" panose="02020603050405020304" pitchFamily="18" charset="0"/>
              </a:rPr>
              <a:t>ww.bing.com</a:t>
            </a:r>
            <a:endParaRPr lang="en-US" sz="2600" b="1" dirty="0">
              <a:solidFill>
                <a:srgbClr val="00B0F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90835" y="4384418"/>
            <a:ext cx="4348372"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3</a:t>
            </a:r>
            <a:r>
              <a:rPr lang="en-US" sz="2600" smtClean="0">
                <a:latin typeface="Times New Roman" panose="02020603050405020304" pitchFamily="18" charset="0"/>
                <a:cs typeface="Times New Roman" panose="02020603050405020304" pitchFamily="18" charset="0"/>
              </a:rPr>
              <a:t>. Nhấp chọn </a:t>
            </a:r>
            <a:r>
              <a:rPr lang="en-US" sz="2600" b="1" smtClean="0">
                <a:latin typeface="Times New Roman" panose="02020603050405020304" pitchFamily="18" charset="0"/>
                <a:cs typeface="Times New Roman" panose="02020603050405020304" pitchFamily="18" charset="0"/>
              </a:rPr>
              <a:t>Images</a:t>
            </a:r>
            <a:r>
              <a:rPr lang="en-US" sz="2600" smtClean="0">
                <a:latin typeface="Times New Roman" panose="02020603050405020304" pitchFamily="18" charset="0"/>
                <a:cs typeface="Times New Roman" panose="02020603050405020304" pitchFamily="18" charset="0"/>
              </a:rPr>
              <a:t> để chọn xem kết quả hình ảnh.</a:t>
            </a:r>
            <a:endParaRPr lang="en-US" sz="26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9913" y="3809002"/>
            <a:ext cx="4274430" cy="523220"/>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Nhấn phím </a:t>
            </a:r>
            <a:r>
              <a:rPr lang="en-US" sz="2800" b="1" smtClean="0">
                <a:latin typeface="Times New Roman" panose="02020603050405020304" pitchFamily="18" charset="0"/>
                <a:cs typeface="Times New Roman" panose="02020603050405020304" pitchFamily="18" charset="0"/>
              </a:rPr>
              <a:t>Enter</a:t>
            </a:r>
            <a:r>
              <a:rPr lang="en-US" sz="2800" smtClean="0">
                <a:latin typeface="Times New Roman" panose="02020603050405020304" pitchFamily="18" charset="0"/>
                <a:cs typeface="Times New Roman" panose="02020603050405020304" pitchFamily="18" charset="0"/>
              </a:rPr>
              <a:t>.</a:t>
            </a:r>
          </a:p>
        </p:txBody>
      </p:sp>
      <p:sp>
        <p:nvSpPr>
          <p:cNvPr id="39" name="TextBox 38"/>
          <p:cNvSpPr txBox="1"/>
          <p:nvPr/>
        </p:nvSpPr>
        <p:spPr>
          <a:xfrm>
            <a:off x="117263" y="2838105"/>
            <a:ext cx="4526006" cy="954107"/>
          </a:xfrm>
          <a:prstGeom prst="rect">
            <a:avLst/>
          </a:prstGeom>
          <a:noFill/>
        </p:spPr>
        <p:txBody>
          <a:bodyPr wrap="square" rtlCol="0">
            <a:spAutoFit/>
          </a:bodyPr>
          <a:lstStyle/>
          <a:p>
            <a:pPr marL="0" lvl="1"/>
            <a:r>
              <a:rPr lang="en-US" sz="2800" smtClean="0">
                <a:latin typeface="Times New Roman" panose="02020603050405020304" pitchFamily="18" charset="0"/>
                <a:cs typeface="Times New Roman" panose="02020603050405020304" pitchFamily="18" charset="0"/>
              </a:rPr>
              <a:t>1. Nhập từ khóa.</a:t>
            </a:r>
          </a:p>
          <a:p>
            <a:pPr marL="0" lvl="1"/>
            <a:r>
              <a:rPr lang="en-US" sz="2800" smtClean="0">
                <a:latin typeface="Times New Roman" panose="02020603050405020304" pitchFamily="18" charset="0"/>
                <a:cs typeface="Times New Roman" panose="02020603050405020304" pitchFamily="18" charset="0"/>
              </a:rPr>
              <a:t>    Ví dụ: </a:t>
            </a:r>
            <a:r>
              <a:rPr lang="en-US" sz="2800" b="1" smtClean="0">
                <a:latin typeface="Times New Roman" panose="02020603050405020304" pitchFamily="18" charset="0"/>
                <a:cs typeface="Times New Roman" panose="02020603050405020304" pitchFamily="18" charset="0"/>
              </a:rPr>
              <a:t>Doraemon</a:t>
            </a:r>
            <a:r>
              <a:rPr lang="en-US"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2" name="Rounded Rectangle 41"/>
          <p:cNvSpPr/>
          <p:nvPr/>
        </p:nvSpPr>
        <p:spPr>
          <a:xfrm>
            <a:off x="6725644" y="3780531"/>
            <a:ext cx="806740" cy="2137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7"/>
          <a:stretch>
            <a:fillRect/>
          </a:stretch>
        </p:blipFill>
        <p:spPr>
          <a:xfrm>
            <a:off x="4364343" y="1780494"/>
            <a:ext cx="7324725" cy="4733925"/>
          </a:xfrm>
          <a:prstGeom prst="rect">
            <a:avLst/>
          </a:prstGeom>
        </p:spPr>
      </p:pic>
      <p:sp>
        <p:nvSpPr>
          <p:cNvPr id="43" name="Rounded Rectangle 42"/>
          <p:cNvSpPr/>
          <p:nvPr/>
        </p:nvSpPr>
        <p:spPr>
          <a:xfrm>
            <a:off x="5985946" y="3351887"/>
            <a:ext cx="556237" cy="1768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8"/>
          <a:stretch>
            <a:fillRect/>
          </a:stretch>
        </p:blipFill>
        <p:spPr>
          <a:xfrm>
            <a:off x="4364343" y="1780494"/>
            <a:ext cx="7324725" cy="4733925"/>
          </a:xfrm>
          <a:prstGeom prst="rect">
            <a:avLst/>
          </a:prstGeom>
        </p:spPr>
      </p:pic>
      <p:sp>
        <p:nvSpPr>
          <p:cNvPr id="45" name="TextBox 44"/>
          <p:cNvSpPr txBox="1"/>
          <p:nvPr/>
        </p:nvSpPr>
        <p:spPr>
          <a:xfrm>
            <a:off x="90835" y="5321029"/>
            <a:ext cx="4348372" cy="892552"/>
          </a:xfrm>
          <a:prstGeom prst="rect">
            <a:avLst/>
          </a:prstGeom>
          <a:noFill/>
        </p:spPr>
        <p:txBody>
          <a:bodyPr wrap="square" rtlCol="0">
            <a:spAutoFit/>
          </a:bodyPr>
          <a:lstStyle/>
          <a:p>
            <a:r>
              <a:rPr lang="en-US" sz="2600" dirty="0" smtClean="0">
                <a:latin typeface="Times New Roman" panose="02020603050405020304" pitchFamily="18" charset="0"/>
                <a:cs typeface="Times New Roman" panose="02020603050405020304" pitchFamily="18" charset="0"/>
              </a:rPr>
              <a:t>4</a:t>
            </a:r>
            <a:r>
              <a:rPr lang="en-US" sz="2600" smtClean="0">
                <a:latin typeface="Times New Roman" panose="02020603050405020304" pitchFamily="18" charset="0"/>
                <a:cs typeface="Times New Roman" panose="02020603050405020304" pitchFamily="18" charset="0"/>
              </a:rPr>
              <a:t>. Nhấp chọn </a:t>
            </a:r>
            <a:r>
              <a:rPr lang="en-US" sz="2600" b="1" smtClean="0">
                <a:latin typeface="Times New Roman" panose="02020603050405020304" pitchFamily="18" charset="0"/>
                <a:cs typeface="Times New Roman" panose="02020603050405020304" pitchFamily="18" charset="0"/>
              </a:rPr>
              <a:t>Videos</a:t>
            </a:r>
            <a:r>
              <a:rPr lang="en-US" sz="2600" smtClean="0">
                <a:latin typeface="Times New Roman" panose="02020603050405020304" pitchFamily="18" charset="0"/>
                <a:cs typeface="Times New Roman" panose="02020603050405020304" pitchFamily="18" charset="0"/>
              </a:rPr>
              <a:t> để chọn xem kết quả video.</a:t>
            </a:r>
            <a:endParaRPr lang="en-US" sz="2600" b="1" dirty="0">
              <a:latin typeface="Times New Roman" panose="02020603050405020304" pitchFamily="18" charset="0"/>
              <a:cs typeface="Times New Roman" panose="02020603050405020304" pitchFamily="18" charset="0"/>
            </a:endParaRPr>
          </a:p>
        </p:txBody>
      </p:sp>
      <p:sp>
        <p:nvSpPr>
          <p:cNvPr id="46" name="Rounded Rectangle 45"/>
          <p:cNvSpPr/>
          <p:nvPr/>
        </p:nvSpPr>
        <p:spPr>
          <a:xfrm>
            <a:off x="6747946" y="3351886"/>
            <a:ext cx="556237" cy="1768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9"/>
          <a:stretch>
            <a:fillRect/>
          </a:stretch>
        </p:blipFill>
        <p:spPr>
          <a:xfrm>
            <a:off x="4364343" y="1780494"/>
            <a:ext cx="7324725" cy="4733925"/>
          </a:xfrm>
          <a:prstGeom prst="rect">
            <a:avLst/>
          </a:prstGeom>
        </p:spPr>
      </p:pic>
      <p:pic>
        <p:nvPicPr>
          <p:cNvPr id="49" name="Picture 48"/>
          <p:cNvPicPr>
            <a:picLocks noChangeAspect="1"/>
          </p:cNvPicPr>
          <p:nvPr/>
        </p:nvPicPr>
        <p:blipFill>
          <a:blip r:embed="rId10"/>
          <a:stretch>
            <a:fillRect/>
          </a:stretch>
        </p:blipFill>
        <p:spPr>
          <a:xfrm>
            <a:off x="4348248" y="1794781"/>
            <a:ext cx="7315200" cy="4705350"/>
          </a:xfrm>
          <a:prstGeom prst="rect">
            <a:avLst/>
          </a:prstGeom>
        </p:spPr>
      </p:pic>
      <p:sp>
        <p:nvSpPr>
          <p:cNvPr id="50" name="TextBox 49"/>
          <p:cNvSpPr txBox="1"/>
          <p:nvPr/>
        </p:nvSpPr>
        <p:spPr>
          <a:xfrm>
            <a:off x="256805" y="2246414"/>
            <a:ext cx="2952507" cy="523220"/>
          </a:xfrm>
          <a:prstGeom prst="rect">
            <a:avLst/>
          </a:prstGeom>
          <a:noFill/>
        </p:spPr>
        <p:txBody>
          <a:bodyPr wrap="square" rtlCol="0">
            <a:spAutoFit/>
          </a:bodyPr>
          <a:lstStyle/>
          <a:p>
            <a:pPr algn="just"/>
            <a:r>
              <a:rPr lang="en-US" sz="2800" b="1" smtClean="0">
                <a:solidFill>
                  <a:srgbClr val="00B0F0"/>
                </a:solidFill>
                <a:latin typeface="Times New Roman" panose="02020603050405020304" pitchFamily="18" charset="0"/>
                <a:cs typeface="Times New Roman" panose="02020603050405020304" pitchFamily="18" charset="0"/>
              </a:rPr>
              <a:t>www.google.com</a:t>
            </a:r>
            <a:endParaRPr lang="en-US" sz="2600" b="1" dirty="0">
              <a:solidFill>
                <a:srgbClr val="00B0F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90835" y="4384418"/>
            <a:ext cx="4348372"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3</a:t>
            </a:r>
            <a:r>
              <a:rPr lang="en-US" sz="2600" smtClean="0">
                <a:latin typeface="Times New Roman" panose="02020603050405020304" pitchFamily="18" charset="0"/>
                <a:cs typeface="Times New Roman" panose="02020603050405020304" pitchFamily="18" charset="0"/>
              </a:rPr>
              <a:t>. Nhấp chọn </a:t>
            </a:r>
            <a:r>
              <a:rPr lang="en-US" sz="2600" b="1" smtClean="0">
                <a:latin typeface="Times New Roman" panose="02020603050405020304" pitchFamily="18" charset="0"/>
                <a:cs typeface="Times New Roman" panose="02020603050405020304" pitchFamily="18" charset="0"/>
              </a:rPr>
              <a:t>Hình ảnh</a:t>
            </a:r>
            <a:r>
              <a:rPr lang="en-US" sz="2600" smtClean="0">
                <a:latin typeface="Times New Roman" panose="02020603050405020304" pitchFamily="18" charset="0"/>
                <a:cs typeface="Times New Roman" panose="02020603050405020304" pitchFamily="18" charset="0"/>
              </a:rPr>
              <a:t> để chọn xem kết quả hình ảnh.</a:t>
            </a:r>
            <a:endParaRPr lang="en-US" sz="2600" b="1"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89913" y="3809002"/>
            <a:ext cx="4274430" cy="523220"/>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Nhấn phím </a:t>
            </a:r>
            <a:r>
              <a:rPr lang="en-US" sz="2800" b="1" smtClean="0">
                <a:latin typeface="Times New Roman" panose="02020603050405020304" pitchFamily="18" charset="0"/>
                <a:cs typeface="Times New Roman" panose="02020603050405020304" pitchFamily="18" charset="0"/>
              </a:rPr>
              <a:t>Enter</a:t>
            </a:r>
            <a:r>
              <a:rPr lang="en-US" sz="2800" smtClean="0">
                <a:latin typeface="Times New Roman" panose="02020603050405020304" pitchFamily="18" charset="0"/>
                <a:cs typeface="Times New Roman" panose="02020603050405020304" pitchFamily="18" charset="0"/>
              </a:rPr>
              <a:t>.</a:t>
            </a:r>
          </a:p>
        </p:txBody>
      </p:sp>
      <p:sp>
        <p:nvSpPr>
          <p:cNvPr id="53" name="TextBox 52"/>
          <p:cNvSpPr txBox="1"/>
          <p:nvPr/>
        </p:nvSpPr>
        <p:spPr>
          <a:xfrm>
            <a:off x="117263" y="2838105"/>
            <a:ext cx="4526006" cy="954107"/>
          </a:xfrm>
          <a:prstGeom prst="rect">
            <a:avLst/>
          </a:prstGeom>
          <a:noFill/>
        </p:spPr>
        <p:txBody>
          <a:bodyPr wrap="square" rtlCol="0">
            <a:spAutoFit/>
          </a:bodyPr>
          <a:lstStyle/>
          <a:p>
            <a:pPr marL="0" lvl="1"/>
            <a:r>
              <a:rPr lang="en-US" sz="2800" smtClean="0">
                <a:latin typeface="Times New Roman" panose="02020603050405020304" pitchFamily="18" charset="0"/>
                <a:cs typeface="Times New Roman" panose="02020603050405020304" pitchFamily="18" charset="0"/>
              </a:rPr>
              <a:t>1. Nhập từ khóa.</a:t>
            </a:r>
          </a:p>
          <a:p>
            <a:pPr marL="0" lvl="1"/>
            <a:r>
              <a:rPr lang="en-US" sz="2800" smtClean="0">
                <a:latin typeface="Times New Roman" panose="02020603050405020304" pitchFamily="18" charset="0"/>
                <a:cs typeface="Times New Roman" panose="02020603050405020304" pitchFamily="18" charset="0"/>
              </a:rPr>
              <a:t>    Ví dụ: </a:t>
            </a:r>
            <a:r>
              <a:rPr lang="en-US" sz="2800" b="1" smtClean="0">
                <a:latin typeface="Times New Roman" panose="02020603050405020304" pitchFamily="18" charset="0"/>
                <a:cs typeface="Times New Roman" panose="02020603050405020304" pitchFamily="18" charset="0"/>
              </a:rPr>
              <a:t>Doraemon</a:t>
            </a:r>
            <a:r>
              <a:rPr lang="en-US" sz="280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90835" y="5321029"/>
            <a:ext cx="4348372" cy="892552"/>
          </a:xfrm>
          <a:prstGeom prst="rect">
            <a:avLst/>
          </a:prstGeom>
          <a:noFill/>
        </p:spPr>
        <p:txBody>
          <a:bodyPr wrap="square" rtlCol="0">
            <a:spAutoFit/>
          </a:bodyPr>
          <a:lstStyle/>
          <a:p>
            <a:r>
              <a:rPr lang="en-US" sz="2600" dirty="0" smtClean="0">
                <a:latin typeface="Times New Roman" panose="02020603050405020304" pitchFamily="18" charset="0"/>
                <a:cs typeface="Times New Roman" panose="02020603050405020304" pitchFamily="18" charset="0"/>
              </a:rPr>
              <a:t>4</a:t>
            </a:r>
            <a:r>
              <a:rPr lang="en-US" sz="2600" smtClean="0">
                <a:latin typeface="Times New Roman" panose="02020603050405020304" pitchFamily="18" charset="0"/>
                <a:cs typeface="Times New Roman" panose="02020603050405020304" pitchFamily="18" charset="0"/>
              </a:rPr>
              <a:t>. Nhấp chọn </a:t>
            </a:r>
            <a:r>
              <a:rPr lang="en-US" sz="2600" b="1" smtClean="0">
                <a:latin typeface="Times New Roman" panose="02020603050405020304" pitchFamily="18" charset="0"/>
                <a:cs typeface="Times New Roman" panose="02020603050405020304" pitchFamily="18" charset="0"/>
              </a:rPr>
              <a:t>Video</a:t>
            </a:r>
            <a:r>
              <a:rPr lang="en-US" sz="2600" smtClean="0">
                <a:latin typeface="Times New Roman" panose="02020603050405020304" pitchFamily="18" charset="0"/>
                <a:cs typeface="Times New Roman" panose="02020603050405020304" pitchFamily="18" charset="0"/>
              </a:rPr>
              <a:t> để chọn xem kết quả video.</a:t>
            </a:r>
            <a:endParaRPr lang="en-US" sz="2600" b="1" dirty="0">
              <a:latin typeface="Times New Roman" panose="02020603050405020304" pitchFamily="18" charset="0"/>
              <a:cs typeface="Times New Roman" panose="02020603050405020304" pitchFamily="18" charset="0"/>
            </a:endParaRPr>
          </a:p>
        </p:txBody>
      </p:sp>
      <p:sp>
        <p:nvSpPr>
          <p:cNvPr id="55" name="Rounded Rectangle 54"/>
          <p:cNvSpPr/>
          <p:nvPr/>
        </p:nvSpPr>
        <p:spPr>
          <a:xfrm>
            <a:off x="5327872" y="4521857"/>
            <a:ext cx="806740" cy="2137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a:blip r:embed="rId11"/>
          <a:stretch>
            <a:fillRect/>
          </a:stretch>
        </p:blipFill>
        <p:spPr>
          <a:xfrm>
            <a:off x="4347373" y="1794781"/>
            <a:ext cx="7315200" cy="4705350"/>
          </a:xfrm>
          <a:prstGeom prst="rect">
            <a:avLst/>
          </a:prstGeom>
        </p:spPr>
      </p:pic>
      <p:pic>
        <p:nvPicPr>
          <p:cNvPr id="57" name="Picture 56"/>
          <p:cNvPicPr>
            <a:picLocks noChangeAspect="1"/>
          </p:cNvPicPr>
          <p:nvPr/>
        </p:nvPicPr>
        <p:blipFill>
          <a:blip r:embed="rId12"/>
          <a:stretch>
            <a:fillRect/>
          </a:stretch>
        </p:blipFill>
        <p:spPr>
          <a:xfrm>
            <a:off x="4346498" y="1794781"/>
            <a:ext cx="7315200" cy="4705350"/>
          </a:xfrm>
          <a:prstGeom prst="rect">
            <a:avLst/>
          </a:prstGeom>
        </p:spPr>
      </p:pic>
      <p:sp>
        <p:nvSpPr>
          <p:cNvPr id="58" name="Rounded Rectangle 57"/>
          <p:cNvSpPr/>
          <p:nvPr/>
        </p:nvSpPr>
        <p:spPr>
          <a:xfrm>
            <a:off x="7130141" y="3549527"/>
            <a:ext cx="699028" cy="2137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13"/>
          <a:stretch>
            <a:fillRect/>
          </a:stretch>
        </p:blipFill>
        <p:spPr>
          <a:xfrm>
            <a:off x="4346498" y="1794781"/>
            <a:ext cx="7315200" cy="4705350"/>
          </a:xfrm>
          <a:prstGeom prst="rect">
            <a:avLst/>
          </a:prstGeom>
        </p:spPr>
      </p:pic>
      <p:sp>
        <p:nvSpPr>
          <p:cNvPr id="60" name="Rounded Rectangle 59"/>
          <p:cNvSpPr/>
          <p:nvPr/>
        </p:nvSpPr>
        <p:spPr>
          <a:xfrm>
            <a:off x="6438215" y="3549527"/>
            <a:ext cx="633294" cy="2137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14"/>
          <a:stretch>
            <a:fillRect/>
          </a:stretch>
        </p:blipFill>
        <p:spPr>
          <a:xfrm>
            <a:off x="4345623" y="1794781"/>
            <a:ext cx="7315200" cy="4705350"/>
          </a:xfrm>
          <a:prstGeom prst="rect">
            <a:avLst/>
          </a:prstGeom>
        </p:spPr>
      </p:pic>
    </p:spTree>
    <p:extLst>
      <p:ext uri="{BB962C8B-B14F-4D97-AF65-F5344CB8AC3E}">
        <p14:creationId xmlns:p14="http://schemas.microsoft.com/office/powerpoint/2010/main" val="7625809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par>
                                <p:cTn id="17" presetID="1" presetClass="exit" presetSubtype="0" fill="hold" grpId="0"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hidden"/>
                                      </p:to>
                                    </p:set>
                                  </p:childTnLst>
                                </p:cTn>
                              </p:par>
                            </p:childTnLst>
                          </p:cTn>
                        </p:par>
                        <p:par>
                          <p:cTn id="19" fill="hold">
                            <p:stCondLst>
                              <p:cond delay="1000"/>
                            </p:stCondLst>
                            <p:childTnLst>
                              <p:par>
                                <p:cTn id="20" presetID="6" presetClass="entr" presetSubtype="16"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ircle(in)">
                                      <p:cBhvr>
                                        <p:cTn id="22" dur="20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48"/>
                                        </p:tgtEl>
                                        <p:attrNameLst>
                                          <p:attrName>style.visibility</p:attrName>
                                        </p:attrNameLst>
                                      </p:cBhvr>
                                      <p:to>
                                        <p:strVal val="hidden"/>
                                      </p:to>
                                    </p:set>
                                  </p:childTnLst>
                                </p:cTn>
                              </p:par>
                              <p:par>
                                <p:cTn id="32" presetID="53" presetClass="entr" presetSubtype="16"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500"/>
                            </p:stCondLst>
                            <p:childTnLst>
                              <p:par>
                                <p:cTn id="38" presetID="6" presetClass="emph" presetSubtype="0" repeatCount="indefinite" autoRev="1" fill="hold" grpId="1" nodeType="afterEffect">
                                  <p:stCondLst>
                                    <p:cond delay="0"/>
                                  </p:stCondLst>
                                  <p:childTnLst>
                                    <p:animScale>
                                      <p:cBhvr>
                                        <p:cTn id="39" dur="2000" fill="hold"/>
                                        <p:tgtEl>
                                          <p:spTgt spid="42"/>
                                        </p:tgtEl>
                                      </p:cBhvr>
                                      <p:by x="120000" y="12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23"/>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4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fltVal val="0"/>
                                          </p:val>
                                        </p:tav>
                                        <p:tav tm="100000">
                                          <p:val>
                                            <p:strVal val="#ppt_h"/>
                                          </p:val>
                                        </p:tav>
                                      </p:tavLst>
                                    </p:anim>
                                    <p:animEffect transition="in" filter="fade">
                                      <p:cBhvr>
                                        <p:cTn id="65" dur="500"/>
                                        <p:tgtEl>
                                          <p:spTgt spid="43"/>
                                        </p:tgtEl>
                                      </p:cBhvr>
                                    </p:animEffect>
                                  </p:childTnLst>
                                </p:cTn>
                              </p:par>
                            </p:childTnLst>
                          </p:cTn>
                        </p:par>
                        <p:par>
                          <p:cTn id="66" fill="hold">
                            <p:stCondLst>
                              <p:cond delay="1000"/>
                            </p:stCondLst>
                            <p:childTnLst>
                              <p:par>
                                <p:cTn id="67" presetID="6" presetClass="emph" presetSubtype="0" repeatCount="indefinite" autoRev="1" fill="hold" grpId="1" nodeType="afterEffect">
                                  <p:stCondLst>
                                    <p:cond delay="0"/>
                                  </p:stCondLst>
                                  <p:childTnLst>
                                    <p:animScale>
                                      <p:cBhvr>
                                        <p:cTn id="68" dur="2000" fill="hold"/>
                                        <p:tgtEl>
                                          <p:spTgt spid="43"/>
                                        </p:tgtEl>
                                      </p:cBhvr>
                                      <p:by x="120000" y="12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41"/>
                                        </p:tgtEl>
                                        <p:attrNameLst>
                                          <p:attrName>style.visibility</p:attrName>
                                        </p:attrNameLst>
                                      </p:cBhvr>
                                      <p:to>
                                        <p:strVal val="hidden"/>
                                      </p:to>
                                    </p:set>
                                  </p:childTnLst>
                                </p:cTn>
                              </p:par>
                              <p:par>
                                <p:cTn id="75" presetID="1" presetClass="exit" presetSubtype="0" fill="hold" grpId="2" nodeType="withEffect">
                                  <p:stCondLst>
                                    <p:cond delay="0"/>
                                  </p:stCondLst>
                                  <p:childTnLst>
                                    <p:set>
                                      <p:cBhvr>
                                        <p:cTn id="76" dur="1" fill="hold">
                                          <p:stCondLst>
                                            <p:cond delay="0"/>
                                          </p:stCondLst>
                                        </p:cTn>
                                        <p:tgtEl>
                                          <p:spTgt spid="4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anim calcmode="lin" valueType="num">
                                      <p:cBhvr>
                                        <p:cTn id="82" dur="1000" fill="hold"/>
                                        <p:tgtEl>
                                          <p:spTgt spid="45"/>
                                        </p:tgtEl>
                                        <p:attrNameLst>
                                          <p:attrName>ppt_x</p:attrName>
                                        </p:attrNameLst>
                                      </p:cBhvr>
                                      <p:tavLst>
                                        <p:tav tm="0">
                                          <p:val>
                                            <p:strVal val="#ppt_x"/>
                                          </p:val>
                                        </p:tav>
                                        <p:tav tm="100000">
                                          <p:val>
                                            <p:strVal val="#ppt_x"/>
                                          </p:val>
                                        </p:tav>
                                      </p:tavLst>
                                    </p:anim>
                                    <p:anim calcmode="lin" valueType="num">
                                      <p:cBhvr>
                                        <p:cTn id="83" dur="1000" fill="hold"/>
                                        <p:tgtEl>
                                          <p:spTgt spid="45"/>
                                        </p:tgtEl>
                                        <p:attrNameLst>
                                          <p:attrName>ppt_y</p:attrName>
                                        </p:attrNameLst>
                                      </p:cBhvr>
                                      <p:tavLst>
                                        <p:tav tm="0">
                                          <p:val>
                                            <p:strVal val="#ppt_y+.1"/>
                                          </p:val>
                                        </p:tav>
                                        <p:tav tm="100000">
                                          <p:val>
                                            <p:strVal val="#ppt_y"/>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500" fill="hold"/>
                                        <p:tgtEl>
                                          <p:spTgt spid="46"/>
                                        </p:tgtEl>
                                        <p:attrNameLst>
                                          <p:attrName>ppt_w</p:attrName>
                                        </p:attrNameLst>
                                      </p:cBhvr>
                                      <p:tavLst>
                                        <p:tav tm="0">
                                          <p:val>
                                            <p:fltVal val="0"/>
                                          </p:val>
                                        </p:tav>
                                        <p:tav tm="100000">
                                          <p:val>
                                            <p:strVal val="#ppt_w"/>
                                          </p:val>
                                        </p:tav>
                                      </p:tavLst>
                                    </p:anim>
                                    <p:anim calcmode="lin" valueType="num">
                                      <p:cBhvr>
                                        <p:cTn id="87" dur="500" fill="hold"/>
                                        <p:tgtEl>
                                          <p:spTgt spid="46"/>
                                        </p:tgtEl>
                                        <p:attrNameLst>
                                          <p:attrName>ppt_h</p:attrName>
                                        </p:attrNameLst>
                                      </p:cBhvr>
                                      <p:tavLst>
                                        <p:tav tm="0">
                                          <p:val>
                                            <p:fltVal val="0"/>
                                          </p:val>
                                        </p:tav>
                                        <p:tav tm="100000">
                                          <p:val>
                                            <p:strVal val="#ppt_h"/>
                                          </p:val>
                                        </p:tav>
                                      </p:tavLst>
                                    </p:anim>
                                    <p:animEffect transition="in" filter="fade">
                                      <p:cBhvr>
                                        <p:cTn id="88" dur="500"/>
                                        <p:tgtEl>
                                          <p:spTgt spid="46"/>
                                        </p:tgtEl>
                                      </p:cBhvr>
                                    </p:animEffect>
                                  </p:childTnLst>
                                </p:cTn>
                              </p:par>
                            </p:childTnLst>
                          </p:cTn>
                        </p:par>
                        <p:par>
                          <p:cTn id="89" fill="hold">
                            <p:stCondLst>
                              <p:cond delay="1000"/>
                            </p:stCondLst>
                            <p:childTnLst>
                              <p:par>
                                <p:cTn id="90" presetID="6" presetClass="emph" presetSubtype="0" repeatCount="indefinite" autoRev="1" fill="hold" grpId="1" nodeType="afterEffect">
                                  <p:stCondLst>
                                    <p:cond delay="0"/>
                                  </p:stCondLst>
                                  <p:childTnLst>
                                    <p:animScale>
                                      <p:cBhvr>
                                        <p:cTn id="91" dur="2000" fill="hold"/>
                                        <p:tgtEl>
                                          <p:spTgt spid="46"/>
                                        </p:tgtEl>
                                      </p:cBhvr>
                                      <p:by x="120000" y="120000"/>
                                    </p:animScale>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childTnLst>
                                </p:cTn>
                              </p:par>
                              <p:par>
                                <p:cTn id="96" presetID="1" presetClass="exit" presetSubtype="0" fill="hold" nodeType="withEffect">
                                  <p:stCondLst>
                                    <p:cond delay="0"/>
                                  </p:stCondLst>
                                  <p:childTnLst>
                                    <p:set>
                                      <p:cBhvr>
                                        <p:cTn id="97" dur="1" fill="hold">
                                          <p:stCondLst>
                                            <p:cond delay="0"/>
                                          </p:stCondLst>
                                        </p:cTn>
                                        <p:tgtEl>
                                          <p:spTgt spid="44"/>
                                        </p:tgtEl>
                                        <p:attrNameLst>
                                          <p:attrName>style.visibility</p:attrName>
                                        </p:attrNameLst>
                                      </p:cBhvr>
                                      <p:to>
                                        <p:strVal val="hidden"/>
                                      </p:to>
                                    </p:set>
                                  </p:childTnLst>
                                </p:cTn>
                              </p:par>
                              <p:par>
                                <p:cTn id="98" presetID="1" presetClass="exit" presetSubtype="0" fill="hold" grpId="2" nodeType="withEffect">
                                  <p:stCondLst>
                                    <p:cond delay="0"/>
                                  </p:stCondLst>
                                  <p:childTnLst>
                                    <p:set>
                                      <p:cBhvr>
                                        <p:cTn id="99" dur="1" fill="hold">
                                          <p:stCondLst>
                                            <p:cond delay="0"/>
                                          </p:stCondLst>
                                        </p:cTn>
                                        <p:tgtEl>
                                          <p:spTgt spid="4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par>
                                <p:cTn id="107" presetID="1" presetClass="exit" presetSubtype="0" fill="hold" grpId="1" nodeType="withEffect">
                                  <p:stCondLst>
                                    <p:cond delay="0"/>
                                  </p:stCondLst>
                                  <p:childTnLst>
                                    <p:set>
                                      <p:cBhvr>
                                        <p:cTn id="108" dur="1" fill="hold">
                                          <p:stCondLst>
                                            <p:cond delay="0"/>
                                          </p:stCondLst>
                                        </p:cTn>
                                        <p:tgtEl>
                                          <p:spTgt spid="34"/>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9"/>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8"/>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7"/>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45"/>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47"/>
                                        </p:tgtEl>
                                        <p:attrNameLst>
                                          <p:attrName>style.visibility</p:attrName>
                                        </p:attrNameLst>
                                      </p:cBhvr>
                                      <p:to>
                                        <p:strVal val="hidden"/>
                                      </p:to>
                                    </p:set>
                                  </p:childTnLst>
                                </p:cTn>
                              </p:par>
                            </p:childTnLst>
                          </p:cTn>
                        </p:par>
                        <p:par>
                          <p:cTn id="119" fill="hold">
                            <p:stCondLst>
                              <p:cond delay="1000"/>
                            </p:stCondLst>
                            <p:childTnLst>
                              <p:par>
                                <p:cTn id="120" presetID="6" presetClass="entr" presetSubtype="16"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circle(in)">
                                      <p:cBhvr>
                                        <p:cTn id="122" dur="2000"/>
                                        <p:tgtEl>
                                          <p:spTgt spid="49"/>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3"/>
                                        </p:tgtEl>
                                        <p:attrNameLst>
                                          <p:attrName>style.visibility</p:attrName>
                                        </p:attrNameLst>
                                      </p:cBhvr>
                                      <p:to>
                                        <p:strVal val="visible"/>
                                      </p:to>
                                    </p:set>
                                  </p:childTnLst>
                                </p:cTn>
                              </p:par>
                            </p:childTnLst>
                          </p:cTn>
                        </p:par>
                        <p:par>
                          <p:cTn id="127" fill="hold">
                            <p:stCondLst>
                              <p:cond delay="0"/>
                            </p:stCondLst>
                            <p:childTnLst>
                              <p:par>
                                <p:cTn id="128" presetID="1"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childTnLst>
                                </p:cTn>
                              </p:par>
                              <p:par>
                                <p:cTn id="130" presetID="1" presetClass="exit" presetSubtype="0" fill="hold" nodeType="withEffect">
                                  <p:stCondLst>
                                    <p:cond delay="0"/>
                                  </p:stCondLst>
                                  <p:childTnLst>
                                    <p:set>
                                      <p:cBhvr>
                                        <p:cTn id="131" dur="1" fill="hold">
                                          <p:stCondLst>
                                            <p:cond delay="0"/>
                                          </p:stCondLst>
                                        </p:cTn>
                                        <p:tgtEl>
                                          <p:spTgt spid="49"/>
                                        </p:tgtEl>
                                        <p:attrNameLst>
                                          <p:attrName>style.visibility</p:attrName>
                                        </p:attrNameLst>
                                      </p:cBhvr>
                                      <p:to>
                                        <p:strVal val="hidden"/>
                                      </p:to>
                                    </p:se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500"/>
                            </p:stCondLst>
                            <p:childTnLst>
                              <p:par>
                                <p:cTn id="138" presetID="6" presetClass="emph" presetSubtype="0" repeatCount="indefinite" autoRev="1" fill="hold" grpId="1" nodeType="afterEffect">
                                  <p:stCondLst>
                                    <p:cond delay="0"/>
                                  </p:stCondLst>
                                  <p:childTnLst>
                                    <p:animScale>
                                      <p:cBhvr>
                                        <p:cTn id="139" dur="2000" fill="hold"/>
                                        <p:tgtEl>
                                          <p:spTgt spid="55"/>
                                        </p:tgtEl>
                                      </p:cBhvr>
                                      <p:by x="120000" y="120000"/>
                                    </p:animScale>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52"/>
                                        </p:tgtEl>
                                        <p:attrNameLst>
                                          <p:attrName>style.visibility</p:attrName>
                                        </p:attrNameLst>
                                      </p:cBhvr>
                                      <p:to>
                                        <p:strVal val="visible"/>
                                      </p:to>
                                    </p:set>
                                    <p:animEffect transition="in" filter="fade">
                                      <p:cBhvr>
                                        <p:cTn id="144" dur="1000"/>
                                        <p:tgtEl>
                                          <p:spTgt spid="52"/>
                                        </p:tgtEl>
                                      </p:cBhvr>
                                    </p:animEffect>
                                    <p:anim calcmode="lin" valueType="num">
                                      <p:cBhvr>
                                        <p:cTn id="145" dur="1000" fill="hold"/>
                                        <p:tgtEl>
                                          <p:spTgt spid="52"/>
                                        </p:tgtEl>
                                        <p:attrNameLst>
                                          <p:attrName>ppt_x</p:attrName>
                                        </p:attrNameLst>
                                      </p:cBhvr>
                                      <p:tavLst>
                                        <p:tav tm="0">
                                          <p:val>
                                            <p:strVal val="#ppt_x"/>
                                          </p:val>
                                        </p:tav>
                                        <p:tav tm="100000">
                                          <p:val>
                                            <p:strVal val="#ppt_x"/>
                                          </p:val>
                                        </p:tav>
                                      </p:tavLst>
                                    </p:anim>
                                    <p:anim calcmode="lin" valueType="num">
                                      <p:cBhvr>
                                        <p:cTn id="146" dur="1000" fill="hold"/>
                                        <p:tgtEl>
                                          <p:spTgt spid="52"/>
                                        </p:tgtEl>
                                        <p:attrNameLst>
                                          <p:attrName>ppt_y</p:attrName>
                                        </p:attrNameLst>
                                      </p:cBhvr>
                                      <p:tavLst>
                                        <p:tav tm="0">
                                          <p:val>
                                            <p:strVal val="#ppt_y+.1"/>
                                          </p:val>
                                        </p:tav>
                                        <p:tav tm="100000">
                                          <p:val>
                                            <p:strVal val="#ppt_y"/>
                                          </p:val>
                                        </p:tav>
                                      </p:tavLst>
                                    </p:anim>
                                  </p:childTnLst>
                                </p:cTn>
                              </p:par>
                            </p:childTnLst>
                          </p:cTn>
                        </p:par>
                        <p:par>
                          <p:cTn id="147" fill="hold">
                            <p:stCondLst>
                              <p:cond delay="1000"/>
                            </p:stCondLst>
                            <p:childTnLst>
                              <p:par>
                                <p:cTn id="148" presetID="1" presetClass="entr" presetSubtype="0" fill="hold" nodeType="afterEffect">
                                  <p:stCondLst>
                                    <p:cond delay="0"/>
                                  </p:stCondLst>
                                  <p:childTnLst>
                                    <p:set>
                                      <p:cBhvr>
                                        <p:cTn id="149" dur="1" fill="hold">
                                          <p:stCondLst>
                                            <p:cond delay="0"/>
                                          </p:stCondLst>
                                        </p:cTn>
                                        <p:tgtEl>
                                          <p:spTgt spid="57"/>
                                        </p:tgtEl>
                                        <p:attrNameLst>
                                          <p:attrName>style.visibility</p:attrName>
                                        </p:attrNameLst>
                                      </p:cBhvr>
                                      <p:to>
                                        <p:strVal val="visible"/>
                                      </p:to>
                                    </p:set>
                                  </p:childTnLst>
                                </p:cTn>
                              </p:par>
                              <p:par>
                                <p:cTn id="150" presetID="1" presetClass="exit" presetSubtype="0" fill="hold" nodeType="withEffect">
                                  <p:stCondLst>
                                    <p:cond delay="0"/>
                                  </p:stCondLst>
                                  <p:childTnLst>
                                    <p:set>
                                      <p:cBhvr>
                                        <p:cTn id="151" dur="1" fill="hold">
                                          <p:stCondLst>
                                            <p:cond delay="0"/>
                                          </p:stCondLst>
                                        </p:cTn>
                                        <p:tgtEl>
                                          <p:spTgt spid="56"/>
                                        </p:tgtEl>
                                        <p:attrNameLst>
                                          <p:attrName>style.visibility</p:attrName>
                                        </p:attrNameLst>
                                      </p:cBhvr>
                                      <p:to>
                                        <p:strVal val="hidden"/>
                                      </p:to>
                                    </p:set>
                                  </p:childTnLst>
                                </p:cTn>
                              </p:par>
                              <p:par>
                                <p:cTn id="152" presetID="1" presetClass="exit" presetSubtype="0" fill="hold" grpId="2" nodeType="withEffect">
                                  <p:stCondLst>
                                    <p:cond delay="0"/>
                                  </p:stCondLst>
                                  <p:childTnLst>
                                    <p:set>
                                      <p:cBhvr>
                                        <p:cTn id="153" dur="1" fill="hold">
                                          <p:stCondLst>
                                            <p:cond delay="0"/>
                                          </p:stCondLst>
                                        </p:cTn>
                                        <p:tgtEl>
                                          <p:spTgt spid="55"/>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51"/>
                                        </p:tgtEl>
                                        <p:attrNameLst>
                                          <p:attrName>style.visibility</p:attrName>
                                        </p:attrNameLst>
                                      </p:cBhvr>
                                      <p:to>
                                        <p:strVal val="visible"/>
                                      </p:to>
                                    </p:set>
                                    <p:animEffect transition="in" filter="fade">
                                      <p:cBhvr>
                                        <p:cTn id="158" dur="1000"/>
                                        <p:tgtEl>
                                          <p:spTgt spid="51"/>
                                        </p:tgtEl>
                                      </p:cBhvr>
                                    </p:animEffect>
                                    <p:anim calcmode="lin" valueType="num">
                                      <p:cBhvr>
                                        <p:cTn id="159" dur="1000" fill="hold"/>
                                        <p:tgtEl>
                                          <p:spTgt spid="51"/>
                                        </p:tgtEl>
                                        <p:attrNameLst>
                                          <p:attrName>ppt_x</p:attrName>
                                        </p:attrNameLst>
                                      </p:cBhvr>
                                      <p:tavLst>
                                        <p:tav tm="0">
                                          <p:val>
                                            <p:strVal val="#ppt_x"/>
                                          </p:val>
                                        </p:tav>
                                        <p:tav tm="100000">
                                          <p:val>
                                            <p:strVal val="#ppt_x"/>
                                          </p:val>
                                        </p:tav>
                                      </p:tavLst>
                                    </p:anim>
                                    <p:anim calcmode="lin" valueType="num">
                                      <p:cBhvr>
                                        <p:cTn id="160" dur="1000" fill="hold"/>
                                        <p:tgtEl>
                                          <p:spTgt spid="51"/>
                                        </p:tgtEl>
                                        <p:attrNameLst>
                                          <p:attrName>ppt_y</p:attrName>
                                        </p:attrNameLst>
                                      </p:cBhvr>
                                      <p:tavLst>
                                        <p:tav tm="0">
                                          <p:val>
                                            <p:strVal val="#ppt_y+.1"/>
                                          </p:val>
                                        </p:tav>
                                        <p:tav tm="100000">
                                          <p:val>
                                            <p:strVal val="#ppt_y"/>
                                          </p:val>
                                        </p:tav>
                                      </p:tavLst>
                                    </p:anim>
                                  </p:childTnLst>
                                </p:cTn>
                              </p:par>
                              <p:par>
                                <p:cTn id="161" presetID="53" presetClass="entr" presetSubtype="16" fill="hold" grpId="0" nodeType="withEffect">
                                  <p:stCondLst>
                                    <p:cond delay="0"/>
                                  </p:stCondLst>
                                  <p:childTnLst>
                                    <p:set>
                                      <p:cBhvr>
                                        <p:cTn id="162" dur="1" fill="hold">
                                          <p:stCondLst>
                                            <p:cond delay="0"/>
                                          </p:stCondLst>
                                        </p:cTn>
                                        <p:tgtEl>
                                          <p:spTgt spid="58"/>
                                        </p:tgtEl>
                                        <p:attrNameLst>
                                          <p:attrName>style.visibility</p:attrName>
                                        </p:attrNameLst>
                                      </p:cBhvr>
                                      <p:to>
                                        <p:strVal val="visible"/>
                                      </p:to>
                                    </p:set>
                                    <p:anim calcmode="lin" valueType="num">
                                      <p:cBhvr>
                                        <p:cTn id="163" dur="500" fill="hold"/>
                                        <p:tgtEl>
                                          <p:spTgt spid="58"/>
                                        </p:tgtEl>
                                        <p:attrNameLst>
                                          <p:attrName>ppt_w</p:attrName>
                                        </p:attrNameLst>
                                      </p:cBhvr>
                                      <p:tavLst>
                                        <p:tav tm="0">
                                          <p:val>
                                            <p:fltVal val="0"/>
                                          </p:val>
                                        </p:tav>
                                        <p:tav tm="100000">
                                          <p:val>
                                            <p:strVal val="#ppt_w"/>
                                          </p:val>
                                        </p:tav>
                                      </p:tavLst>
                                    </p:anim>
                                    <p:anim calcmode="lin" valueType="num">
                                      <p:cBhvr>
                                        <p:cTn id="164" dur="500" fill="hold"/>
                                        <p:tgtEl>
                                          <p:spTgt spid="58"/>
                                        </p:tgtEl>
                                        <p:attrNameLst>
                                          <p:attrName>ppt_h</p:attrName>
                                        </p:attrNameLst>
                                      </p:cBhvr>
                                      <p:tavLst>
                                        <p:tav tm="0">
                                          <p:val>
                                            <p:fltVal val="0"/>
                                          </p:val>
                                        </p:tav>
                                        <p:tav tm="100000">
                                          <p:val>
                                            <p:strVal val="#ppt_h"/>
                                          </p:val>
                                        </p:tav>
                                      </p:tavLst>
                                    </p:anim>
                                    <p:animEffect transition="in" filter="fade">
                                      <p:cBhvr>
                                        <p:cTn id="165" dur="500"/>
                                        <p:tgtEl>
                                          <p:spTgt spid="58"/>
                                        </p:tgtEl>
                                      </p:cBhvr>
                                    </p:animEffect>
                                  </p:childTnLst>
                                </p:cTn>
                              </p:par>
                            </p:childTnLst>
                          </p:cTn>
                        </p:par>
                        <p:par>
                          <p:cTn id="166" fill="hold">
                            <p:stCondLst>
                              <p:cond delay="1000"/>
                            </p:stCondLst>
                            <p:childTnLst>
                              <p:par>
                                <p:cTn id="167" presetID="6" presetClass="emph" presetSubtype="0" repeatCount="indefinite" autoRev="1" fill="hold" grpId="1" nodeType="afterEffect">
                                  <p:stCondLst>
                                    <p:cond delay="0"/>
                                  </p:stCondLst>
                                  <p:childTnLst>
                                    <p:animScale>
                                      <p:cBhvr>
                                        <p:cTn id="168" dur="2000" fill="hold"/>
                                        <p:tgtEl>
                                          <p:spTgt spid="58"/>
                                        </p:tgtEl>
                                      </p:cBhvr>
                                      <p:by x="120000" y="120000"/>
                                    </p:animScale>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59"/>
                                        </p:tgtEl>
                                        <p:attrNameLst>
                                          <p:attrName>style.visibility</p:attrName>
                                        </p:attrNameLst>
                                      </p:cBhvr>
                                      <p:to>
                                        <p:strVal val="visible"/>
                                      </p:to>
                                    </p:set>
                                  </p:childTnLst>
                                </p:cTn>
                              </p:par>
                              <p:par>
                                <p:cTn id="173" presetID="1" presetClass="exit" presetSubtype="0" fill="hold" nodeType="withEffect">
                                  <p:stCondLst>
                                    <p:cond delay="0"/>
                                  </p:stCondLst>
                                  <p:childTnLst>
                                    <p:set>
                                      <p:cBhvr>
                                        <p:cTn id="174" dur="1" fill="hold">
                                          <p:stCondLst>
                                            <p:cond delay="0"/>
                                          </p:stCondLst>
                                        </p:cTn>
                                        <p:tgtEl>
                                          <p:spTgt spid="57"/>
                                        </p:tgtEl>
                                        <p:attrNameLst>
                                          <p:attrName>style.visibility</p:attrName>
                                        </p:attrNameLst>
                                      </p:cBhvr>
                                      <p:to>
                                        <p:strVal val="hidden"/>
                                      </p:to>
                                    </p:set>
                                  </p:childTnLst>
                                </p:cTn>
                              </p:par>
                              <p:par>
                                <p:cTn id="175" presetID="1" presetClass="exit" presetSubtype="0" fill="hold" grpId="2" nodeType="withEffect">
                                  <p:stCondLst>
                                    <p:cond delay="0"/>
                                  </p:stCondLst>
                                  <p:childTnLst>
                                    <p:set>
                                      <p:cBhvr>
                                        <p:cTn id="176" dur="1" fill="hold">
                                          <p:stCondLst>
                                            <p:cond delay="0"/>
                                          </p:stCondLst>
                                        </p:cTn>
                                        <p:tgtEl>
                                          <p:spTgt spid="58"/>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54"/>
                                        </p:tgtEl>
                                        <p:attrNameLst>
                                          <p:attrName>style.visibility</p:attrName>
                                        </p:attrNameLst>
                                      </p:cBhvr>
                                      <p:to>
                                        <p:strVal val="visible"/>
                                      </p:to>
                                    </p:set>
                                    <p:animEffect transition="in" filter="fade">
                                      <p:cBhvr>
                                        <p:cTn id="181" dur="1000"/>
                                        <p:tgtEl>
                                          <p:spTgt spid="54"/>
                                        </p:tgtEl>
                                      </p:cBhvr>
                                    </p:animEffect>
                                    <p:anim calcmode="lin" valueType="num">
                                      <p:cBhvr>
                                        <p:cTn id="182" dur="1000" fill="hold"/>
                                        <p:tgtEl>
                                          <p:spTgt spid="54"/>
                                        </p:tgtEl>
                                        <p:attrNameLst>
                                          <p:attrName>ppt_x</p:attrName>
                                        </p:attrNameLst>
                                      </p:cBhvr>
                                      <p:tavLst>
                                        <p:tav tm="0">
                                          <p:val>
                                            <p:strVal val="#ppt_x"/>
                                          </p:val>
                                        </p:tav>
                                        <p:tav tm="100000">
                                          <p:val>
                                            <p:strVal val="#ppt_x"/>
                                          </p:val>
                                        </p:tav>
                                      </p:tavLst>
                                    </p:anim>
                                    <p:anim calcmode="lin" valueType="num">
                                      <p:cBhvr>
                                        <p:cTn id="183" dur="1000" fill="hold"/>
                                        <p:tgtEl>
                                          <p:spTgt spid="54"/>
                                        </p:tgtEl>
                                        <p:attrNameLst>
                                          <p:attrName>ppt_y</p:attrName>
                                        </p:attrNameLst>
                                      </p:cBhvr>
                                      <p:tavLst>
                                        <p:tav tm="0">
                                          <p:val>
                                            <p:strVal val="#ppt_y+.1"/>
                                          </p:val>
                                        </p:tav>
                                        <p:tav tm="100000">
                                          <p:val>
                                            <p:strVal val="#ppt_y"/>
                                          </p:val>
                                        </p:tav>
                                      </p:tavLst>
                                    </p:anim>
                                  </p:childTnLst>
                                </p:cTn>
                              </p:par>
                              <p:par>
                                <p:cTn id="184" presetID="53" presetClass="entr" presetSubtype="16" fill="hold" grpId="0" nodeType="withEffect">
                                  <p:stCondLst>
                                    <p:cond delay="0"/>
                                  </p:stCondLst>
                                  <p:childTnLst>
                                    <p:set>
                                      <p:cBhvr>
                                        <p:cTn id="185" dur="1" fill="hold">
                                          <p:stCondLst>
                                            <p:cond delay="0"/>
                                          </p:stCondLst>
                                        </p:cTn>
                                        <p:tgtEl>
                                          <p:spTgt spid="60"/>
                                        </p:tgtEl>
                                        <p:attrNameLst>
                                          <p:attrName>style.visibility</p:attrName>
                                        </p:attrNameLst>
                                      </p:cBhvr>
                                      <p:to>
                                        <p:strVal val="visible"/>
                                      </p:to>
                                    </p:set>
                                    <p:anim calcmode="lin" valueType="num">
                                      <p:cBhvr>
                                        <p:cTn id="186" dur="500" fill="hold"/>
                                        <p:tgtEl>
                                          <p:spTgt spid="60"/>
                                        </p:tgtEl>
                                        <p:attrNameLst>
                                          <p:attrName>ppt_w</p:attrName>
                                        </p:attrNameLst>
                                      </p:cBhvr>
                                      <p:tavLst>
                                        <p:tav tm="0">
                                          <p:val>
                                            <p:fltVal val="0"/>
                                          </p:val>
                                        </p:tav>
                                        <p:tav tm="100000">
                                          <p:val>
                                            <p:strVal val="#ppt_w"/>
                                          </p:val>
                                        </p:tav>
                                      </p:tavLst>
                                    </p:anim>
                                    <p:anim calcmode="lin" valueType="num">
                                      <p:cBhvr>
                                        <p:cTn id="187" dur="500" fill="hold"/>
                                        <p:tgtEl>
                                          <p:spTgt spid="60"/>
                                        </p:tgtEl>
                                        <p:attrNameLst>
                                          <p:attrName>ppt_h</p:attrName>
                                        </p:attrNameLst>
                                      </p:cBhvr>
                                      <p:tavLst>
                                        <p:tav tm="0">
                                          <p:val>
                                            <p:fltVal val="0"/>
                                          </p:val>
                                        </p:tav>
                                        <p:tav tm="100000">
                                          <p:val>
                                            <p:strVal val="#ppt_h"/>
                                          </p:val>
                                        </p:tav>
                                      </p:tavLst>
                                    </p:anim>
                                    <p:animEffect transition="in" filter="fade">
                                      <p:cBhvr>
                                        <p:cTn id="188" dur="500"/>
                                        <p:tgtEl>
                                          <p:spTgt spid="60"/>
                                        </p:tgtEl>
                                      </p:cBhvr>
                                    </p:animEffect>
                                  </p:childTnLst>
                                </p:cTn>
                              </p:par>
                            </p:childTnLst>
                          </p:cTn>
                        </p:par>
                        <p:par>
                          <p:cTn id="189" fill="hold">
                            <p:stCondLst>
                              <p:cond delay="1000"/>
                            </p:stCondLst>
                            <p:childTnLst>
                              <p:par>
                                <p:cTn id="190" presetID="6" presetClass="emph" presetSubtype="0" repeatCount="indefinite" autoRev="1" fill="hold" grpId="1" nodeType="afterEffect">
                                  <p:stCondLst>
                                    <p:cond delay="0"/>
                                  </p:stCondLst>
                                  <p:childTnLst>
                                    <p:animScale>
                                      <p:cBhvr>
                                        <p:cTn id="191" dur="2000" fill="hold"/>
                                        <p:tgtEl>
                                          <p:spTgt spid="60"/>
                                        </p:tgtEl>
                                      </p:cBhvr>
                                      <p:by x="120000" y="120000"/>
                                    </p:animScale>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nodeType="clickEffect">
                                  <p:stCondLst>
                                    <p:cond delay="0"/>
                                  </p:stCondLst>
                                  <p:childTnLst>
                                    <p:set>
                                      <p:cBhvr>
                                        <p:cTn id="195" dur="1" fill="hold">
                                          <p:stCondLst>
                                            <p:cond delay="0"/>
                                          </p:stCondLst>
                                        </p:cTn>
                                        <p:tgtEl>
                                          <p:spTgt spid="61"/>
                                        </p:tgtEl>
                                        <p:attrNameLst>
                                          <p:attrName>style.visibility</p:attrName>
                                        </p:attrNameLst>
                                      </p:cBhvr>
                                      <p:to>
                                        <p:strVal val="visible"/>
                                      </p:to>
                                    </p:set>
                                  </p:childTnLst>
                                </p:cTn>
                              </p:par>
                              <p:par>
                                <p:cTn id="196" presetID="1" presetClass="exit" presetSubtype="0" fill="hold" nodeType="withEffect">
                                  <p:stCondLst>
                                    <p:cond delay="0"/>
                                  </p:stCondLst>
                                  <p:childTnLst>
                                    <p:set>
                                      <p:cBhvr>
                                        <p:cTn id="197" dur="1" fill="hold">
                                          <p:stCondLst>
                                            <p:cond delay="0"/>
                                          </p:stCondLst>
                                        </p:cTn>
                                        <p:tgtEl>
                                          <p:spTgt spid="59"/>
                                        </p:tgtEl>
                                        <p:attrNameLst>
                                          <p:attrName>style.visibility</p:attrName>
                                        </p:attrNameLst>
                                      </p:cBhvr>
                                      <p:to>
                                        <p:strVal val="hidden"/>
                                      </p:to>
                                    </p:set>
                                  </p:childTnLst>
                                </p:cTn>
                              </p:par>
                              <p:par>
                                <p:cTn id="198" presetID="1" presetClass="exit" presetSubtype="0" fill="hold" grpId="2" nodeType="withEffect">
                                  <p:stCondLst>
                                    <p:cond delay="0"/>
                                  </p:stCondLst>
                                  <p:childTnLst>
                                    <p:set>
                                      <p:cBhvr>
                                        <p:cTn id="199"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9" grpId="0" build="allAtOnce"/>
      <p:bldP spid="34" grpId="0"/>
      <p:bldP spid="34" grpId="1"/>
      <p:bldP spid="37" grpId="0"/>
      <p:bldP spid="37" grpId="1"/>
      <p:bldP spid="38" grpId="0"/>
      <p:bldP spid="38" grpId="1"/>
      <p:bldP spid="39" grpId="0"/>
      <p:bldP spid="39" grpId="1"/>
      <p:bldP spid="42" grpId="0" animBg="1"/>
      <p:bldP spid="42" grpId="1" animBg="1"/>
      <p:bldP spid="42" grpId="2" animBg="1"/>
      <p:bldP spid="43" grpId="0" animBg="1"/>
      <p:bldP spid="43" grpId="1" animBg="1"/>
      <p:bldP spid="43" grpId="2" animBg="1"/>
      <p:bldP spid="45" grpId="0"/>
      <p:bldP spid="45" grpId="1"/>
      <p:bldP spid="46" grpId="0" animBg="1"/>
      <p:bldP spid="46" grpId="1" animBg="1"/>
      <p:bldP spid="46" grpId="2" animBg="1"/>
      <p:bldP spid="50" grpId="0"/>
      <p:bldP spid="51" grpId="0"/>
      <p:bldP spid="52" grpId="0"/>
      <p:bldP spid="53" grpId="0"/>
      <p:bldP spid="54" grpId="0"/>
      <p:bldP spid="55" grpId="0" animBg="1"/>
      <p:bldP spid="55" grpId="1" animBg="1"/>
      <p:bldP spid="55" grpId="2" animBg="1"/>
      <p:bldP spid="58" grpId="0" animBg="1"/>
      <p:bldP spid="58" grpId="1" animBg="1"/>
      <p:bldP spid="58" grpId="2" animBg="1"/>
      <p:bldP spid="60" grpId="0" animBg="1"/>
      <p:bldP spid="60" grpId="1" animBg="1"/>
      <p:bldP spid="60"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0" y="316680"/>
            <a:ext cx="12177055"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1384995"/>
          </a:xfrm>
          <a:prstGeom prst="rect">
            <a:avLst/>
          </a:prstGeom>
          <a:noFill/>
        </p:spPr>
        <p:txBody>
          <a:bodyPr wrap="square" rtlCol="0">
            <a:spAutoFit/>
          </a:bodyPr>
          <a:lstStyle/>
          <a:p>
            <a:pPr marL="457200" marR="8890" indent="-457200" algn="just" fontAlgn="base">
              <a:lnSpc>
                <a:spcPct val="150000"/>
              </a:lnSpc>
              <a:buClr>
                <a:srgbClr val="000000"/>
              </a:buClr>
              <a:buSzPct val="100000"/>
            </a:pPr>
            <a:r>
              <a:rPr lang="en-US" sz="2800" smtClean="0">
                <a:latin typeface="Times New Roman" panose="02020603050405020304" pitchFamily="18" charset="0"/>
                <a:cs typeface="Times New Roman" panose="02020603050405020304" pitchFamily="18" charset="0"/>
              </a:rPr>
              <a:t>14. </a:t>
            </a:r>
            <a:r>
              <a:rPr lang="en-US" sz="2800">
                <a:latin typeface="Times New Roman" panose="02020603050405020304" pitchFamily="18" charset="0"/>
                <a:cs typeface="Times New Roman" panose="02020603050405020304" pitchFamily="18" charset="0"/>
              </a:rPr>
              <a:t>Em hãy điều hướng về phía trước (forward) đến một trang đã được ghé thăm trong trang Web này.</a:t>
            </a:r>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pic>
        <p:nvPicPr>
          <p:cNvPr id="6" name="Computer" descr="Image result for Comput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3"/>
          <a:stretch>
            <a:fillRect/>
          </a:stretch>
        </p:blipFill>
        <p:spPr>
          <a:xfrm>
            <a:off x="3842283" y="2533435"/>
            <a:ext cx="6420730" cy="3993692"/>
          </a:xfrm>
          <a:prstGeom prst="rect">
            <a:avLst/>
          </a:prstGeom>
        </p:spPr>
      </p:pic>
    </p:spTree>
    <p:extLst>
      <p:ext uri="{BB962C8B-B14F-4D97-AF65-F5344CB8AC3E}">
        <p14:creationId xmlns:p14="http://schemas.microsoft.com/office/powerpoint/2010/main" val="1125334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3842283" y="2533435"/>
            <a:ext cx="6353650" cy="3993692"/>
          </a:xfrm>
          <a:prstGeom prst="rect">
            <a:avLst/>
          </a:prstGeom>
        </p:spPr>
      </p:pic>
      <p:sp>
        <p:nvSpPr>
          <p:cNvPr id="18" name="Title 18"/>
          <p:cNvSpPr>
            <a:spLocks noGrp="1"/>
          </p:cNvSpPr>
          <p:nvPr>
            <p:ph type="title"/>
          </p:nvPr>
        </p:nvSpPr>
        <p:spPr>
          <a:xfrm>
            <a:off x="0" y="316680"/>
            <a:ext cx="12177055"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1384995"/>
          </a:xfrm>
          <a:prstGeom prst="rect">
            <a:avLst/>
          </a:prstGeom>
          <a:noFill/>
        </p:spPr>
        <p:txBody>
          <a:bodyPr wrap="square" rtlCol="0">
            <a:spAutoFit/>
          </a:bodyPr>
          <a:lstStyle/>
          <a:p>
            <a:pPr marL="457200" marR="8890" indent="-457200" algn="just" fontAlgn="base">
              <a:lnSpc>
                <a:spcPct val="150000"/>
              </a:lnSpc>
              <a:buClr>
                <a:srgbClr val="000000"/>
              </a:buClr>
              <a:buSzPct val="100000"/>
            </a:pPr>
            <a:r>
              <a:rPr lang="en-US" sz="2800" smtClean="0">
                <a:latin typeface="Times New Roman" panose="02020603050405020304" pitchFamily="18" charset="0"/>
                <a:cs typeface="Times New Roman" panose="02020603050405020304" pitchFamily="18" charset="0"/>
              </a:rPr>
              <a:t>15. </a:t>
            </a:r>
            <a:r>
              <a:rPr lang="en-US" sz="2800">
                <a:latin typeface="Times New Roman" panose="02020603050405020304" pitchFamily="18" charset="0"/>
                <a:cs typeface="Times New Roman" panose="02020603050405020304" pitchFamily="18" charset="0"/>
              </a:rPr>
              <a:t>Em hãy thực hiện một tìm kiếm trả về kết quả chính xác các trang Web với từ khóa </a:t>
            </a:r>
            <a:r>
              <a:rPr lang="en-US" sz="2800" b="1">
                <a:latin typeface="Times New Roman" panose="02020603050405020304" pitchFamily="18" charset="0"/>
                <a:cs typeface="Times New Roman" panose="02020603050405020304" pitchFamily="18" charset="0"/>
              </a:rPr>
              <a:t>Web </a:t>
            </a:r>
            <a:r>
              <a:rPr lang="en-US" sz="2800" b="1" smtClean="0">
                <a:latin typeface="Times New Roman" panose="02020603050405020304" pitchFamily="18" charset="0"/>
                <a:cs typeface="Times New Roman" panose="02020603050405020304" pitchFamily="18" charset="0"/>
              </a:rPr>
              <a:t>Browsers</a:t>
            </a:r>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pic>
        <p:nvPicPr>
          <p:cNvPr id="6" name="Computer" descr="Image result for Compute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599" y="3705661"/>
            <a:ext cx="1167135" cy="116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32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5158" y="984699"/>
            <a:ext cx="9587614" cy="2492990"/>
          </a:xfrm>
          <a:prstGeom prst="rect">
            <a:avLst/>
          </a:prstGeom>
        </p:spPr>
        <p:txBody>
          <a:bodyPr wrap="square">
            <a:spAutoFit/>
          </a:bodyPr>
          <a:lstStyle/>
          <a:p>
            <a:pPr marR="0" indent="457200">
              <a:spcBef>
                <a:spcPts val="600"/>
              </a:spcBef>
              <a:spcAft>
                <a:spcPts val="600"/>
              </a:spcAft>
            </a:pPr>
            <a:r>
              <a:rPr lang="en-US" sz="2800" b="1" dirty="0" err="1">
                <a:latin typeface="Times New Roman" panose="02020603050405020304" pitchFamily="18" charset="0"/>
                <a:ea typeface="Calibri" panose="020F0502020204030204" pitchFamily="34" charset="0"/>
              </a:rPr>
              <a:t>Hôm</a:t>
            </a:r>
            <a:r>
              <a:rPr lang="en-US" sz="2800" b="1" dirty="0">
                <a:latin typeface="Times New Roman" panose="02020603050405020304" pitchFamily="18" charset="0"/>
                <a:ea typeface="Calibri" panose="020F0502020204030204" pitchFamily="34" charset="0"/>
              </a:rPr>
              <a:t> nay </a:t>
            </a:r>
            <a:r>
              <a:rPr lang="en-US" sz="2800" b="1" dirty="0" err="1">
                <a:latin typeface="Times New Roman" panose="02020603050405020304" pitchFamily="18" charset="0"/>
                <a:ea typeface="Calibri" panose="020F0502020204030204" pitchFamily="34" charset="0"/>
              </a:rPr>
              <a:t>em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đã</a:t>
            </a:r>
            <a:r>
              <a:rPr lang="en-US" sz="2800" b="1" dirty="0">
                <a:latin typeface="Times New Roman" panose="02020603050405020304" pitchFamily="18" charset="0"/>
                <a:ea typeface="Calibri" panose="020F0502020204030204" pitchFamily="34" charset="0"/>
              </a:rPr>
              <a:t>: </a:t>
            </a:r>
            <a:endParaRPr lang="en-US" sz="2800" b="1" dirty="0" smtClean="0">
              <a:latin typeface="Times New Roman" panose="02020603050405020304" pitchFamily="18" charset="0"/>
              <a:ea typeface="Calibri" panose="020F0502020204030204" pitchFamily="34" charset="0"/>
            </a:endParaRPr>
          </a:p>
          <a:p>
            <a:pPr marR="0" indent="457200">
              <a:spcBef>
                <a:spcPts val="600"/>
              </a:spcBef>
              <a:spcAft>
                <a:spcPts val="600"/>
              </a:spcAft>
            </a:pPr>
            <a:r>
              <a:rPr lang="en-US" sz="2800" dirty="0" err="1" smtClean="0">
                <a:latin typeface="Times New Roman" panose="02020603050405020304" pitchFamily="18" charset="0"/>
                <a:ea typeface="Calibri" panose="020F0502020204030204" pitchFamily="34" charset="0"/>
              </a:rPr>
              <a:t>Hiểu</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được</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bài</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học</a:t>
            </a: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sym typeface="Wingdings" panose="05000000000000000000" pitchFamily="2" charset="2"/>
              </a:rPr>
              <a:t></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Hoàn</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thành</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các</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bài</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tập</a:t>
            </a:r>
            <a:r>
              <a:rPr lang="en-US" sz="2800" dirty="0" smtClean="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sym typeface="Wingdings" panose="05000000000000000000" pitchFamily="2" charset="2"/>
              </a:rPr>
              <a:t></a:t>
            </a:r>
            <a:r>
              <a:rPr lang="en-US" sz="2800" dirty="0" smtClean="0">
                <a:latin typeface="Times New Roman" panose="02020603050405020304" pitchFamily="18" charset="0"/>
                <a:ea typeface="Calibri" panose="020F0502020204030204" pitchFamily="34" charset="0"/>
              </a:rPr>
              <a:t> </a:t>
            </a:r>
          </a:p>
          <a:p>
            <a:pPr marR="0" indent="457200">
              <a:spcBef>
                <a:spcPts val="600"/>
              </a:spcBef>
              <a:spcAft>
                <a:spcPts val="600"/>
              </a:spcAft>
            </a:pPr>
            <a:r>
              <a:rPr lang="en-US" sz="2800" dirty="0" err="1" smtClean="0">
                <a:latin typeface="Times New Roman" panose="02020603050405020304" pitchFamily="18" charset="0"/>
                <a:ea typeface="Calibri" panose="020F0502020204030204" pitchFamily="34" charset="0"/>
              </a:rPr>
              <a:t>Tham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nhóm</a:t>
            </a:r>
            <a:r>
              <a:rPr lang="en-US" sz="2800" dirty="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sym typeface="Wingdings" panose="05000000000000000000" pitchFamily="2" charset="2"/>
              </a:rPr>
              <a:t></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Tham</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lớp</a:t>
            </a:r>
            <a:r>
              <a:rPr lang="en-US" sz="2800" dirty="0" smtClean="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sym typeface="Wingdings" panose="05000000000000000000" pitchFamily="2" charset="2"/>
              </a:rPr>
              <a:t></a:t>
            </a:r>
            <a:endParaRPr lang="en-US" sz="2800" dirty="0">
              <a:latin typeface="Times New Roman" panose="02020603050405020304" pitchFamily="18" charset="0"/>
              <a:ea typeface="Calibri" panose="020F0502020204030204" pitchFamily="34" charset="0"/>
            </a:endParaRPr>
          </a:p>
          <a:p>
            <a:pPr indent="457200">
              <a:lnSpc>
                <a:spcPct val="150000"/>
              </a:lnSpc>
              <a:spcBef>
                <a:spcPts val="600"/>
              </a:spcBef>
              <a:spcAft>
                <a:spcPts val="600"/>
              </a:spcAft>
            </a:pPr>
            <a:r>
              <a:rPr lang="en-US" sz="2800" dirty="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smtClean="0">
                <a:latin typeface="Times New Roman" panose="02020603050405020304" pitchFamily="18" charset="0"/>
                <a:ea typeface="Calibri" panose="020F0502020204030204" pitchFamily="34" charset="0"/>
              </a:rPr>
              <a:t>______________________________________________</a:t>
            </a:r>
            <a:endParaRPr lang="en-US" sz="2800" dirty="0">
              <a:effectLst/>
              <a:latin typeface="Times New Roman" panose="02020603050405020304" pitchFamily="18" charset="0"/>
              <a:ea typeface="Calibri" panose="020F0502020204030204" pitchFamily="34"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428727" y="1200694"/>
            <a:ext cx="1129036" cy="1183775"/>
          </a:xfrm>
          <a:prstGeom prst="rect">
            <a:avLst/>
          </a:prstGeom>
          <a:noFill/>
          <a:ln>
            <a:noFill/>
          </a:ln>
        </p:spPr>
      </p:pic>
      <p:sp>
        <p:nvSpPr>
          <p:cNvPr id="5"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6: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xét</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784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445744" y="1178986"/>
            <a:ext cx="9227230" cy="1384995"/>
          </a:xfrm>
          <a:prstGeom prst="rect">
            <a:avLst/>
          </a:prstGeom>
          <a:noFill/>
        </p:spPr>
        <p:txBody>
          <a:bodyPr wrap="square" rtlCol="0">
            <a:spAutoFit/>
          </a:bodyPr>
          <a:lstStyle/>
          <a:p>
            <a:pPr marL="342900" indent="-342900" algn="just">
              <a:buFont typeface="+mj-lt"/>
              <a:buAutoNum type="arabicPeriod"/>
            </a:pPr>
            <a:r>
              <a:rPr lang="en-US" sz="2800" smtClean="0">
                <a:latin typeface="Times New Roman" panose="02020603050405020304" pitchFamily="18" charset="0"/>
                <a:cs typeface="Times New Roman" panose="02020603050405020304" pitchFamily="18" charset="0"/>
              </a:rPr>
              <a:t>Em </a:t>
            </a:r>
            <a:r>
              <a:rPr lang="en-US" sz="2800">
                <a:latin typeface="Times New Roman" panose="02020603050405020304" pitchFamily="18" charset="0"/>
                <a:cs typeface="Times New Roman" panose="02020603050405020304" pitchFamily="18" charset="0"/>
              </a:rPr>
              <a:t>hãy sử dụng công cụ tìm kiếm thông tin để tìm những hình ảnh về chú mèo máy Doraemon. Nhấp chọn một trong những hình ảnh xuất hiện trên màn hình để xem kết quả.</a:t>
            </a:r>
          </a:p>
        </p:txBody>
      </p:sp>
      <p:sp>
        <p:nvSpPr>
          <p:cNvPr id="31" name="Title 18"/>
          <p:cNvSpPr>
            <a:spLocks noGrp="1"/>
          </p:cNvSpPr>
          <p:nvPr>
            <p:ph type="title"/>
          </p:nvPr>
        </p:nvSpPr>
        <p:spPr>
          <a:xfrm>
            <a:off x="3352801" y="207820"/>
            <a:ext cx="8320173" cy="677004"/>
          </a:xfrm>
        </p:spPr>
        <p:txBody>
          <a:bodyPr vert="horz" lIns="91440" tIns="45720" rIns="91440" bIns="45720" rtlCol="0" anchor="ctr">
            <a:normAutofit/>
          </a:bodyPr>
          <a:lstStyle/>
          <a:p>
            <a:pPr algn="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sz="360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Trải </a:t>
            </a:r>
            <a:r>
              <a:rPr lang="en-US" sz="3600" dirty="0" err="1"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1" name="Picture 20"/>
          <p:cNvPicPr/>
          <p:nvPr/>
        </p:nvPicPr>
        <p:blipFill>
          <a:blip r:embed="rId2">
            <a:extLst>
              <a:ext uri="{28A0092B-C50C-407E-A947-70E740481C1C}">
                <a14:useLocalDpi xmlns:a14="http://schemas.microsoft.com/office/drawing/2010/main" val="0"/>
              </a:ext>
            </a:extLst>
          </a:blip>
          <a:srcRect/>
          <a:stretch>
            <a:fillRect/>
          </a:stretch>
        </p:blipFill>
        <p:spPr bwMode="auto">
          <a:xfrm>
            <a:off x="239710" y="1091835"/>
            <a:ext cx="987425" cy="914400"/>
          </a:xfrm>
          <a:prstGeom prst="rect">
            <a:avLst/>
          </a:prstGeom>
          <a:noFill/>
          <a:ln>
            <a:noFill/>
          </a:ln>
        </p:spPr>
      </p:pic>
      <p:pic>
        <p:nvPicPr>
          <p:cNvPr id="13" name="Picture 12" descr="HÃ¬nh áº£nh cÃ³ liÃªn quan"/>
          <p:cNvPicPr/>
          <p:nvPr/>
        </p:nvPicPr>
        <p:blipFill>
          <a:blip r:embed="rId3">
            <a:extLst>
              <a:ext uri="{28A0092B-C50C-407E-A947-70E740481C1C}">
                <a14:useLocalDpi xmlns:a14="http://schemas.microsoft.com/office/drawing/2010/main" val="0"/>
              </a:ext>
            </a:extLst>
          </a:blip>
          <a:srcRect/>
          <a:stretch>
            <a:fillRect/>
          </a:stretch>
        </p:blipFill>
        <p:spPr bwMode="auto">
          <a:xfrm>
            <a:off x="887694" y="3116012"/>
            <a:ext cx="1943229" cy="1671177"/>
          </a:xfrm>
          <a:prstGeom prst="rect">
            <a:avLst/>
          </a:prstGeom>
          <a:noFill/>
          <a:ln>
            <a:noFill/>
          </a:ln>
        </p:spPr>
      </p:pic>
      <p:sp>
        <p:nvSpPr>
          <p:cNvPr id="14" name="TextBox 13">
            <a:hlinkClick r:id="rId4" action="ppaction://hlinksldjump" tooltip="Nhấp chuột vào hình này. Kết thúc slide khi video xuất hiện."/>
          </p:cNvPr>
          <p:cNvSpPr txBox="1"/>
          <p:nvPr/>
        </p:nvSpPr>
        <p:spPr>
          <a:xfrm>
            <a:off x="239710" y="3597658"/>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4357774" y="1778383"/>
            <a:ext cx="7315200" cy="4705350"/>
          </a:xfrm>
          <a:prstGeom prst="rect">
            <a:avLst/>
          </a:prstGeom>
        </p:spPr>
      </p:pic>
      <p:sp>
        <p:nvSpPr>
          <p:cNvPr id="27" name="TextBox 26"/>
          <p:cNvSpPr txBox="1"/>
          <p:nvPr/>
        </p:nvSpPr>
        <p:spPr>
          <a:xfrm>
            <a:off x="2445744" y="1178986"/>
            <a:ext cx="9227230" cy="1384995"/>
          </a:xfrm>
          <a:prstGeom prst="rect">
            <a:avLst/>
          </a:prstGeom>
          <a:noFill/>
        </p:spPr>
        <p:txBody>
          <a:bodyPr wrap="square" rtlCol="0">
            <a:spAutoFit/>
          </a:bodyPr>
          <a:lstStyle/>
          <a:p>
            <a:pPr marL="347663" indent="-347663" algn="just"/>
            <a:r>
              <a:rPr lang="en-US" sz="2800" smtClean="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Em hãy chuyển sang chế độ tìm video và nhấp chọn một trong các kết quả để xem một đoạn video về chú mèo máy Doraemon mà em vừa tìm được.</a:t>
            </a:r>
          </a:p>
        </p:txBody>
      </p:sp>
      <p:pic>
        <p:nvPicPr>
          <p:cNvPr id="3" name="Picture 2"/>
          <p:cNvPicPr>
            <a:picLocks noChangeAspect="1"/>
          </p:cNvPicPr>
          <p:nvPr/>
        </p:nvPicPr>
        <p:blipFill>
          <a:blip r:embed="rId6"/>
          <a:stretch>
            <a:fillRect/>
          </a:stretch>
        </p:blipFill>
        <p:spPr>
          <a:xfrm>
            <a:off x="4357774" y="1778383"/>
            <a:ext cx="7315200" cy="4705350"/>
          </a:xfrm>
          <a:prstGeom prst="rect">
            <a:avLst/>
          </a:prstGeom>
        </p:spPr>
      </p:pic>
    </p:spTree>
    <p:extLst>
      <p:ext uri="{BB962C8B-B14F-4D97-AF65-F5344CB8AC3E}">
        <p14:creationId xmlns:p14="http://schemas.microsoft.com/office/powerpoint/2010/main" val="2264199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xit"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445745" y="957252"/>
            <a:ext cx="9227229" cy="3724096"/>
          </a:xfrm>
          <a:prstGeom prst="rect">
            <a:avLst/>
          </a:prstGeom>
          <a:noFill/>
        </p:spPr>
        <p:txBody>
          <a:bodyPr wrap="square" rtlCol="0">
            <a:spAutoFit/>
          </a:bodyPr>
          <a:lstStyle/>
          <a:p>
            <a:pPr algn="just">
              <a:spcAft>
                <a:spcPts val="1200"/>
              </a:spcAft>
            </a:pPr>
            <a:r>
              <a:rPr lang="en-US" sz="2800">
                <a:solidFill>
                  <a:prstClr val="black"/>
                </a:solidFill>
                <a:latin typeface="Times New Roman" panose="02020603050405020304" pitchFamily="18" charset="0"/>
                <a:cs typeface="Times New Roman" panose="02020603050405020304" pitchFamily="18" charset="0"/>
              </a:rPr>
              <a:t>Em hãy lần lượt tìm kiếm những hình ảnh về các nội dung sau:</a:t>
            </a:r>
          </a:p>
          <a:p>
            <a:pPr marL="457200" indent="-457200" algn="just">
              <a:spcAft>
                <a:spcPts val="1200"/>
              </a:spcAf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Hình ảnh về trường tiểu học nơi em đang học;</a:t>
            </a:r>
          </a:p>
          <a:p>
            <a:pPr marL="457200" indent="-457200" algn="just">
              <a:spcAft>
                <a:spcPts val="1200"/>
              </a:spcAf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Hình ảnh về quận, huyện nơi em đang ở;</a:t>
            </a:r>
          </a:p>
          <a:p>
            <a:pPr marL="457200" indent="-457200" algn="just">
              <a:spcAft>
                <a:spcPts val="1200"/>
              </a:spcAf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Hình ảnh về những thắng cảnh, di tích lịch sử của thành phố nơi em đang sinh sống;</a:t>
            </a:r>
          </a:p>
          <a:p>
            <a:pPr marL="457200" indent="-457200" algn="just">
              <a:spcAft>
                <a:spcPts val="1200"/>
              </a:spcAf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Hình ảnh về một số địa điểm du lịch của đất nước ta mà em đã từng được đến </a:t>
            </a:r>
            <a:r>
              <a:rPr lang="en-US" sz="2800" smtClean="0">
                <a:solidFill>
                  <a:prstClr val="black"/>
                </a:solidFill>
                <a:latin typeface="Times New Roman" panose="02020603050405020304" pitchFamily="18" charset="0"/>
                <a:cs typeface="Times New Roman" panose="02020603050405020304" pitchFamily="18" charset="0"/>
              </a:rPr>
              <a:t>thăm.</a:t>
            </a:r>
            <a:endParaRPr lang="en-US" sz="2800">
              <a:solidFill>
                <a:prstClr val="black"/>
              </a:solidFill>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7010" y="1192549"/>
            <a:ext cx="987425" cy="914400"/>
          </a:xfrm>
          <a:prstGeom prst="rect">
            <a:avLst/>
          </a:prstGeom>
          <a:noFill/>
          <a:ln>
            <a:noFill/>
          </a:ln>
        </p:spPr>
      </p:pic>
      <p:sp>
        <p:nvSpPr>
          <p:cNvPr id="2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8" name="Picture 2" descr="Hình ảnh có liên quan"/>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70" y="3483428"/>
            <a:ext cx="1869325" cy="18693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hlinkClick r:id="rId4" action="ppaction://hlinksldjump" tooltip="Nhấp chuột vào hình này. Kết thúc slide khi &quot;được đến thăm&quot; xuất hiện."/>
          </p:cNvPr>
          <p:cNvSpPr txBox="1"/>
          <p:nvPr/>
        </p:nvSpPr>
        <p:spPr>
          <a:xfrm>
            <a:off x="336213" y="4096804"/>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5486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1000"/>
                                        <p:tgtEl>
                                          <p:spTgt spid="33">
                                            <p:txEl>
                                              <p:pRg st="0" end="0"/>
                                            </p:txEl>
                                          </p:spTgt>
                                        </p:tgtEl>
                                      </p:cBhvr>
                                    </p:animEffect>
                                    <p:anim calcmode="lin" valueType="num">
                                      <p:cBhvr>
                                        <p:cTn id="8"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xEl>
                                              <p:pRg st="1" end="1"/>
                                            </p:txEl>
                                          </p:spTgt>
                                        </p:tgtEl>
                                        <p:attrNameLst>
                                          <p:attrName>style.visibility</p:attrName>
                                        </p:attrNameLst>
                                      </p:cBhvr>
                                      <p:to>
                                        <p:strVal val="visible"/>
                                      </p:to>
                                    </p:set>
                                    <p:animEffect transition="in" filter="fade">
                                      <p:cBhvr>
                                        <p:cTn id="14" dur="1000"/>
                                        <p:tgtEl>
                                          <p:spTgt spid="33">
                                            <p:txEl>
                                              <p:pRg st="1" end="1"/>
                                            </p:txEl>
                                          </p:spTgt>
                                        </p:tgtEl>
                                      </p:cBhvr>
                                    </p:animEffect>
                                    <p:anim calcmode="lin" valueType="num">
                                      <p:cBhvr>
                                        <p:cTn id="15"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xEl>
                                              <p:pRg st="2" end="2"/>
                                            </p:txEl>
                                          </p:spTgt>
                                        </p:tgtEl>
                                        <p:attrNameLst>
                                          <p:attrName>style.visibility</p:attrName>
                                        </p:attrNameLst>
                                      </p:cBhvr>
                                      <p:to>
                                        <p:strVal val="visible"/>
                                      </p:to>
                                    </p:set>
                                    <p:animEffect transition="in" filter="fade">
                                      <p:cBhvr>
                                        <p:cTn id="21" dur="1000"/>
                                        <p:tgtEl>
                                          <p:spTgt spid="33">
                                            <p:txEl>
                                              <p:pRg st="2" end="2"/>
                                            </p:txEl>
                                          </p:spTgt>
                                        </p:tgtEl>
                                      </p:cBhvr>
                                    </p:animEffect>
                                    <p:anim calcmode="lin" valueType="num">
                                      <p:cBhvr>
                                        <p:cTn id="22"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
                                            <p:txEl>
                                              <p:pRg st="3" end="3"/>
                                            </p:txEl>
                                          </p:spTgt>
                                        </p:tgtEl>
                                        <p:attrNameLst>
                                          <p:attrName>style.visibility</p:attrName>
                                        </p:attrNameLst>
                                      </p:cBhvr>
                                      <p:to>
                                        <p:strVal val="visible"/>
                                      </p:to>
                                    </p:set>
                                    <p:animEffect transition="in" filter="fade">
                                      <p:cBhvr>
                                        <p:cTn id="28" dur="1000"/>
                                        <p:tgtEl>
                                          <p:spTgt spid="33">
                                            <p:txEl>
                                              <p:pRg st="3" end="3"/>
                                            </p:txEl>
                                          </p:spTgt>
                                        </p:tgtEl>
                                      </p:cBhvr>
                                    </p:animEffect>
                                    <p:anim calcmode="lin" valueType="num">
                                      <p:cBhvr>
                                        <p:cTn id="29"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xEl>
                                              <p:pRg st="4" end="4"/>
                                            </p:txEl>
                                          </p:spTgt>
                                        </p:tgtEl>
                                        <p:attrNameLst>
                                          <p:attrName>style.visibility</p:attrName>
                                        </p:attrNameLst>
                                      </p:cBhvr>
                                      <p:to>
                                        <p:strVal val="visible"/>
                                      </p:to>
                                    </p:set>
                                    <p:animEffect transition="in" filter="fade">
                                      <p:cBhvr>
                                        <p:cTn id="35" dur="1000"/>
                                        <p:tgtEl>
                                          <p:spTgt spid="33">
                                            <p:txEl>
                                              <p:pRg st="4" end="4"/>
                                            </p:txEl>
                                          </p:spTgt>
                                        </p:tgtEl>
                                      </p:cBhvr>
                                    </p:animEffect>
                                    <p:anim calcmode="lin" valueType="num">
                                      <p:cBhvr>
                                        <p:cTn id="36"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37009" y="1088639"/>
            <a:ext cx="987425" cy="914400"/>
          </a:xfrm>
          <a:prstGeom prst="rect">
            <a:avLst/>
          </a:prstGeom>
          <a:noFill/>
          <a:ln>
            <a:noFill/>
          </a:ln>
        </p:spPr>
      </p:pic>
      <p:sp>
        <p:nvSpPr>
          <p:cNvPr id="1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chia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sẻ</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7" name="Picture 16" descr="HÃ¬nh áº£nh cÃ³ liÃªn quan"/>
          <p:cNvPicPr/>
          <p:nvPr/>
        </p:nvPicPr>
        <p:blipFill>
          <a:blip r:embed="rId3">
            <a:extLst>
              <a:ext uri="{28A0092B-C50C-407E-A947-70E740481C1C}">
                <a14:useLocalDpi xmlns:a14="http://schemas.microsoft.com/office/drawing/2010/main" val="0"/>
              </a:ext>
            </a:extLst>
          </a:blip>
          <a:srcRect/>
          <a:stretch>
            <a:fillRect/>
          </a:stretch>
        </p:blipFill>
        <p:spPr bwMode="auto">
          <a:xfrm>
            <a:off x="2178364" y="126962"/>
            <a:ext cx="1346796" cy="1515724"/>
          </a:xfrm>
          <a:prstGeom prst="rect">
            <a:avLst/>
          </a:prstGeom>
          <a:noFill/>
          <a:ln>
            <a:noFill/>
          </a:ln>
        </p:spPr>
      </p:pic>
      <p:sp>
        <p:nvSpPr>
          <p:cNvPr id="21" name="TextBox 20"/>
          <p:cNvSpPr txBox="1"/>
          <p:nvPr/>
        </p:nvSpPr>
        <p:spPr>
          <a:xfrm>
            <a:off x="2445744" y="1480472"/>
            <a:ext cx="9227229" cy="1384995"/>
          </a:xfrm>
          <a:prstGeom prst="rect">
            <a:avLst/>
          </a:prstGeom>
          <a:noFill/>
        </p:spPr>
        <p:txBody>
          <a:bodyPr wrap="square" rtlCol="0">
            <a:spAutoFit/>
          </a:bodyPr>
          <a:lstStyle/>
          <a:p>
            <a:pPr marL="457200" indent="-457200" algn="just">
              <a:spcAft>
                <a:spcPts val="1200"/>
              </a:spcAft>
              <a:buFont typeface="Arial" panose="020B0604020202020204" pitchFamily="34" charset="0"/>
              <a:buChar char="•"/>
            </a:pPr>
            <a:r>
              <a:rPr lang="en-US" sz="2800">
                <a:solidFill>
                  <a:prstClr val="black"/>
                </a:solidFill>
                <a:latin typeface="Times New Roman" panose="02020603050405020304" pitchFamily="18" charset="0"/>
                <a:cs typeface="Times New Roman" panose="02020603050405020304" pitchFamily="18" charset="0"/>
              </a:rPr>
              <a:t>Em hãy tự tìm cách để lưu hình ảnh mà em thích từ công cụ tìm kiếm vào máy tính, sau đó chia sẻ cho các bạn về các thao tác này.</a:t>
            </a:r>
          </a:p>
        </p:txBody>
      </p:sp>
      <p:sp>
        <p:nvSpPr>
          <p:cNvPr id="31" name="TextBox 30"/>
          <p:cNvSpPr txBox="1"/>
          <p:nvPr/>
        </p:nvSpPr>
        <p:spPr>
          <a:xfrm>
            <a:off x="256805" y="2246414"/>
            <a:ext cx="2952507" cy="523220"/>
          </a:xfrm>
          <a:prstGeom prst="rect">
            <a:avLst/>
          </a:prstGeom>
          <a:noFill/>
        </p:spPr>
        <p:txBody>
          <a:bodyPr wrap="square" rtlCol="0">
            <a:spAutoFit/>
          </a:bodyPr>
          <a:lstStyle/>
          <a:p>
            <a:pPr algn="just"/>
            <a:r>
              <a:rPr lang="en-US" sz="2800" b="1" smtClean="0">
                <a:solidFill>
                  <a:srgbClr val="00B0F0"/>
                </a:solidFill>
                <a:latin typeface="Times New Roman" panose="02020603050405020304" pitchFamily="18" charset="0"/>
                <a:cs typeface="Times New Roman" panose="02020603050405020304" pitchFamily="18" charset="0"/>
              </a:rPr>
              <a:t>www.bing.com</a:t>
            </a:r>
            <a:endParaRPr lang="en-US" sz="2600" b="1" dirty="0">
              <a:solidFill>
                <a:srgbClr val="00B0F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90834" y="4384418"/>
            <a:ext cx="45524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3</a:t>
            </a:r>
            <a:r>
              <a:rPr lang="en-US" sz="2600" smtClean="0">
                <a:latin typeface="Times New Roman" panose="02020603050405020304" pitchFamily="18" charset="0"/>
                <a:cs typeface="Times New Roman" panose="02020603050405020304" pitchFamily="18" charset="0"/>
              </a:rPr>
              <a:t>. Nhấp chọn </a:t>
            </a:r>
            <a:r>
              <a:rPr lang="en-US" sz="2600" b="1" smtClean="0">
                <a:latin typeface="Times New Roman" panose="02020603050405020304" pitchFamily="18" charset="0"/>
                <a:cs typeface="Times New Roman" panose="02020603050405020304" pitchFamily="18" charset="0"/>
              </a:rPr>
              <a:t>Save picture as…</a:t>
            </a:r>
            <a:endParaRPr lang="en-US" sz="26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9913" y="3809002"/>
            <a:ext cx="4274430" cy="523220"/>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Nhấp chuột phải.</a:t>
            </a:r>
          </a:p>
        </p:txBody>
      </p:sp>
      <p:sp>
        <p:nvSpPr>
          <p:cNvPr id="34" name="TextBox 33"/>
          <p:cNvSpPr txBox="1"/>
          <p:nvPr/>
        </p:nvSpPr>
        <p:spPr>
          <a:xfrm>
            <a:off x="117263" y="2838105"/>
            <a:ext cx="4526006" cy="954107"/>
          </a:xfrm>
          <a:prstGeom prst="rect">
            <a:avLst/>
          </a:prstGeom>
          <a:noFill/>
        </p:spPr>
        <p:txBody>
          <a:bodyPr wrap="square" rtlCol="0">
            <a:spAutoFit/>
          </a:bodyPr>
          <a:lstStyle/>
          <a:p>
            <a:pPr marL="0" lvl="1"/>
            <a:r>
              <a:rPr lang="en-US" sz="2800" smtClean="0">
                <a:latin typeface="Times New Roman" panose="02020603050405020304" pitchFamily="18" charset="0"/>
                <a:cs typeface="Times New Roman" panose="02020603050405020304" pitchFamily="18" charset="0"/>
              </a:rPr>
              <a:t>1. Nhấp chọn hình ảnh em muốn lưu vào máy tính.</a:t>
            </a:r>
            <a:endParaRPr lang="en-US" sz="28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94405" y="4895153"/>
            <a:ext cx="4348372" cy="492443"/>
          </a:xfrm>
          <a:prstGeom prst="rect">
            <a:avLst/>
          </a:prstGeom>
          <a:noFill/>
        </p:spPr>
        <p:txBody>
          <a:bodyPr wrap="square" rtlCol="0">
            <a:spAutoFit/>
          </a:bodyPr>
          <a:lstStyle/>
          <a:p>
            <a:r>
              <a:rPr lang="en-US" sz="2600" dirty="0" smtClean="0">
                <a:latin typeface="Times New Roman" panose="02020603050405020304" pitchFamily="18" charset="0"/>
                <a:cs typeface="Times New Roman" panose="02020603050405020304" pitchFamily="18" charset="0"/>
              </a:rPr>
              <a:t>4</a:t>
            </a:r>
            <a:r>
              <a:rPr lang="en-US" sz="2600" smtClean="0">
                <a:latin typeface="Times New Roman" panose="02020603050405020304" pitchFamily="18" charset="0"/>
                <a:cs typeface="Times New Roman" panose="02020603050405020304" pitchFamily="18" charset="0"/>
              </a:rPr>
              <a:t>. Chọn nơi lưu hình ảnh.</a:t>
            </a:r>
            <a:endParaRPr lang="en-US" sz="2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4495759" y="1852014"/>
            <a:ext cx="7324725" cy="4733925"/>
          </a:xfrm>
          <a:prstGeom prst="rect">
            <a:avLst/>
          </a:prstGeom>
        </p:spPr>
      </p:pic>
      <p:sp>
        <p:nvSpPr>
          <p:cNvPr id="36" name="Rounded Rectangle 35"/>
          <p:cNvSpPr/>
          <p:nvPr/>
        </p:nvSpPr>
        <p:spPr>
          <a:xfrm>
            <a:off x="6078979" y="3832657"/>
            <a:ext cx="2586050" cy="1925886"/>
          </a:xfrm>
          <a:prstGeom prst="roundRect">
            <a:avLst>
              <a:gd name="adj" fmla="val 423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4495759" y="1852013"/>
            <a:ext cx="7324725" cy="4733925"/>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84608" y="1852012"/>
            <a:ext cx="7388858" cy="4733926"/>
          </a:xfrm>
          <a:prstGeom prst="rect">
            <a:avLst/>
          </a:prstGeom>
        </p:spPr>
      </p:pic>
      <p:sp>
        <p:nvSpPr>
          <p:cNvPr id="37" name="Rounded Rectangle 36"/>
          <p:cNvSpPr/>
          <p:nvPr/>
        </p:nvSpPr>
        <p:spPr>
          <a:xfrm>
            <a:off x="8284812" y="4614965"/>
            <a:ext cx="1026455" cy="2395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7"/>
          <a:stretch>
            <a:fillRect/>
          </a:stretch>
        </p:blipFill>
        <p:spPr>
          <a:xfrm>
            <a:off x="4507081" y="1852011"/>
            <a:ext cx="7486650" cy="4505325"/>
          </a:xfrm>
          <a:prstGeom prst="rect">
            <a:avLst/>
          </a:prstGeom>
        </p:spPr>
      </p:pic>
      <p:sp>
        <p:nvSpPr>
          <p:cNvPr id="39" name="TextBox 38"/>
          <p:cNvSpPr txBox="1"/>
          <p:nvPr/>
        </p:nvSpPr>
        <p:spPr>
          <a:xfrm>
            <a:off x="76104" y="5426019"/>
            <a:ext cx="4348372"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5</a:t>
            </a:r>
            <a:r>
              <a:rPr lang="en-US" sz="2600" smtClean="0">
                <a:latin typeface="Times New Roman" panose="02020603050405020304" pitchFamily="18" charset="0"/>
                <a:cs typeface="Times New Roman" panose="02020603050405020304" pitchFamily="18" charset="0"/>
              </a:rPr>
              <a:t>. Chọn </a:t>
            </a:r>
            <a:r>
              <a:rPr lang="en-US" sz="2600" b="1" smtClean="0">
                <a:latin typeface="Times New Roman" panose="02020603050405020304" pitchFamily="18" charset="0"/>
                <a:cs typeface="Times New Roman" panose="02020603050405020304" pitchFamily="18" charset="0"/>
              </a:rPr>
              <a:t>Save</a:t>
            </a:r>
            <a:r>
              <a:rPr lang="en-US" sz="260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pic>
        <p:nvPicPr>
          <p:cNvPr id="44" name="Picture 43"/>
          <p:cNvPicPr>
            <a:picLocks noChangeAspect="1"/>
          </p:cNvPicPr>
          <p:nvPr/>
        </p:nvPicPr>
        <p:blipFill>
          <a:blip r:embed="rId8"/>
          <a:stretch>
            <a:fillRect/>
          </a:stretch>
        </p:blipFill>
        <p:spPr>
          <a:xfrm>
            <a:off x="4500521" y="1852014"/>
            <a:ext cx="7315200" cy="4705350"/>
          </a:xfrm>
          <a:prstGeom prst="rect">
            <a:avLst/>
          </a:prstGeom>
        </p:spPr>
      </p:pic>
      <p:sp>
        <p:nvSpPr>
          <p:cNvPr id="45" name="TextBox 44"/>
          <p:cNvSpPr txBox="1"/>
          <p:nvPr/>
        </p:nvSpPr>
        <p:spPr>
          <a:xfrm>
            <a:off x="256805" y="2246414"/>
            <a:ext cx="2952507" cy="523220"/>
          </a:xfrm>
          <a:prstGeom prst="rect">
            <a:avLst/>
          </a:prstGeom>
          <a:noFill/>
        </p:spPr>
        <p:txBody>
          <a:bodyPr wrap="square" rtlCol="0">
            <a:spAutoFit/>
          </a:bodyPr>
          <a:lstStyle/>
          <a:p>
            <a:pPr algn="just"/>
            <a:r>
              <a:rPr lang="en-US" sz="2800" b="1" smtClean="0">
                <a:solidFill>
                  <a:srgbClr val="00B0F0"/>
                </a:solidFill>
                <a:latin typeface="Times New Roman" panose="02020603050405020304" pitchFamily="18" charset="0"/>
                <a:cs typeface="Times New Roman" panose="02020603050405020304" pitchFamily="18" charset="0"/>
              </a:rPr>
              <a:t>www.google.com</a:t>
            </a:r>
            <a:endParaRPr lang="en-US" sz="2600" b="1" dirty="0">
              <a:solidFill>
                <a:srgbClr val="00B0F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90834" y="4384418"/>
            <a:ext cx="45524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3</a:t>
            </a:r>
            <a:r>
              <a:rPr lang="en-US" sz="2600" smtClean="0">
                <a:latin typeface="Times New Roman" panose="02020603050405020304" pitchFamily="18" charset="0"/>
                <a:cs typeface="Times New Roman" panose="02020603050405020304" pitchFamily="18" charset="0"/>
              </a:rPr>
              <a:t>. Nhấp chọn </a:t>
            </a:r>
            <a:r>
              <a:rPr lang="en-US" sz="2600" b="1" smtClean="0">
                <a:latin typeface="Times New Roman" panose="02020603050405020304" pitchFamily="18" charset="0"/>
                <a:cs typeface="Times New Roman" panose="02020603050405020304" pitchFamily="18" charset="0"/>
              </a:rPr>
              <a:t>Save Image As…</a:t>
            </a:r>
            <a:endParaRPr lang="en-US" sz="26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89913" y="3809002"/>
            <a:ext cx="4274430" cy="523220"/>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Nhấp chuột phải.</a:t>
            </a:r>
          </a:p>
        </p:txBody>
      </p:sp>
      <p:sp>
        <p:nvSpPr>
          <p:cNvPr id="48" name="TextBox 47"/>
          <p:cNvSpPr txBox="1"/>
          <p:nvPr/>
        </p:nvSpPr>
        <p:spPr>
          <a:xfrm>
            <a:off x="117263" y="2838105"/>
            <a:ext cx="4526006" cy="954107"/>
          </a:xfrm>
          <a:prstGeom prst="rect">
            <a:avLst/>
          </a:prstGeom>
          <a:noFill/>
        </p:spPr>
        <p:txBody>
          <a:bodyPr wrap="square" rtlCol="0">
            <a:spAutoFit/>
          </a:bodyPr>
          <a:lstStyle/>
          <a:p>
            <a:pPr marL="0" lvl="1"/>
            <a:r>
              <a:rPr lang="en-US" sz="2800" smtClean="0">
                <a:latin typeface="Times New Roman" panose="02020603050405020304" pitchFamily="18" charset="0"/>
                <a:cs typeface="Times New Roman" panose="02020603050405020304" pitchFamily="18" charset="0"/>
              </a:rPr>
              <a:t>1. Nhấp chọn hình ảnh em muốn lưu vào máy tính.</a:t>
            </a:r>
            <a:endParaRPr lang="en-US" sz="28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94405" y="4895153"/>
            <a:ext cx="4348372" cy="492443"/>
          </a:xfrm>
          <a:prstGeom prst="rect">
            <a:avLst/>
          </a:prstGeom>
          <a:noFill/>
        </p:spPr>
        <p:txBody>
          <a:bodyPr wrap="square" rtlCol="0">
            <a:spAutoFit/>
          </a:bodyPr>
          <a:lstStyle/>
          <a:p>
            <a:r>
              <a:rPr lang="en-US" sz="2600" dirty="0" smtClean="0">
                <a:latin typeface="Times New Roman" panose="02020603050405020304" pitchFamily="18" charset="0"/>
                <a:cs typeface="Times New Roman" panose="02020603050405020304" pitchFamily="18" charset="0"/>
              </a:rPr>
              <a:t>4</a:t>
            </a:r>
            <a:r>
              <a:rPr lang="en-US" sz="2600" smtClean="0">
                <a:latin typeface="Times New Roman" panose="02020603050405020304" pitchFamily="18" charset="0"/>
                <a:cs typeface="Times New Roman" panose="02020603050405020304" pitchFamily="18" charset="0"/>
              </a:rPr>
              <a:t>. Chọn nơi lưu hình ảnh.</a:t>
            </a:r>
            <a:endParaRPr lang="en-US" sz="2600" b="1" dirty="0">
              <a:latin typeface="Times New Roman" panose="02020603050405020304" pitchFamily="18" charset="0"/>
              <a:cs typeface="Times New Roman" panose="02020603050405020304" pitchFamily="18" charset="0"/>
            </a:endParaRPr>
          </a:p>
        </p:txBody>
      </p:sp>
      <p:sp>
        <p:nvSpPr>
          <p:cNvPr id="50" name="Rounded Rectangle 49"/>
          <p:cNvSpPr/>
          <p:nvPr/>
        </p:nvSpPr>
        <p:spPr>
          <a:xfrm>
            <a:off x="4643268" y="3204337"/>
            <a:ext cx="3184887" cy="1543914"/>
          </a:xfrm>
          <a:prstGeom prst="roundRect">
            <a:avLst>
              <a:gd name="adj" fmla="val 423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6104" y="5426019"/>
            <a:ext cx="4348372"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5</a:t>
            </a:r>
            <a:r>
              <a:rPr lang="en-US" sz="2600" smtClean="0">
                <a:latin typeface="Times New Roman" panose="02020603050405020304" pitchFamily="18" charset="0"/>
                <a:cs typeface="Times New Roman" panose="02020603050405020304" pitchFamily="18" charset="0"/>
              </a:rPr>
              <a:t>. Chọn </a:t>
            </a:r>
            <a:r>
              <a:rPr lang="en-US" sz="2600" b="1" smtClean="0">
                <a:latin typeface="Times New Roman" panose="02020603050405020304" pitchFamily="18" charset="0"/>
                <a:cs typeface="Times New Roman" panose="02020603050405020304" pitchFamily="18" charset="0"/>
              </a:rPr>
              <a:t>Save</a:t>
            </a:r>
            <a:r>
              <a:rPr lang="en-US" sz="260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pic>
        <p:nvPicPr>
          <p:cNvPr id="52" name="Picture 51"/>
          <p:cNvPicPr>
            <a:picLocks noChangeAspect="1"/>
          </p:cNvPicPr>
          <p:nvPr/>
        </p:nvPicPr>
        <p:blipFill>
          <a:blip r:embed="rId9"/>
          <a:stretch>
            <a:fillRect/>
          </a:stretch>
        </p:blipFill>
        <p:spPr>
          <a:xfrm>
            <a:off x="4500521" y="1852014"/>
            <a:ext cx="7315200" cy="4705350"/>
          </a:xfrm>
          <a:prstGeom prst="rect">
            <a:avLst/>
          </a:prstGeom>
        </p:spPr>
      </p:pic>
      <p:pic>
        <p:nvPicPr>
          <p:cNvPr id="53" name="Picture 52"/>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00521" y="1857749"/>
            <a:ext cx="7328344" cy="4699615"/>
          </a:xfrm>
          <a:prstGeom prst="rect">
            <a:avLst/>
          </a:prstGeom>
        </p:spPr>
      </p:pic>
      <p:sp>
        <p:nvSpPr>
          <p:cNvPr id="54" name="Rounded Rectangle 53"/>
          <p:cNvSpPr/>
          <p:nvPr/>
        </p:nvSpPr>
        <p:spPr>
          <a:xfrm>
            <a:off x="5881562" y="6281057"/>
            <a:ext cx="1026455" cy="2130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11"/>
          <a:stretch>
            <a:fillRect/>
          </a:stretch>
        </p:blipFill>
        <p:spPr>
          <a:xfrm>
            <a:off x="4500521" y="1852014"/>
            <a:ext cx="7486650" cy="4505325"/>
          </a:xfrm>
          <a:prstGeom prst="rect">
            <a:avLst/>
          </a:prstGeom>
        </p:spPr>
      </p:pic>
      <p:sp>
        <p:nvSpPr>
          <p:cNvPr id="38" name="TextBox 37">
            <a:hlinkClick r:id="rId12" action="ppaction://hlinksldjump" tooltip="Nhấp chuột vào hình này. Kết thúc slide khi thực hiện xong cách lưu hình thứ 2."/>
          </p:cNvPr>
          <p:cNvSpPr txBox="1"/>
          <p:nvPr/>
        </p:nvSpPr>
        <p:spPr>
          <a:xfrm>
            <a:off x="1533826" y="379650"/>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4476522" y="957252"/>
            <a:ext cx="7196451" cy="523220"/>
          </a:xfrm>
          <a:prstGeom prst="rect">
            <a:avLst/>
          </a:prstGeom>
          <a:noFill/>
        </p:spPr>
        <p:txBody>
          <a:bodyPr wrap="square" rtlCol="0">
            <a:spAutoFit/>
          </a:bodyPr>
          <a:lstStyle/>
          <a:p>
            <a:pPr algn="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Lưu hình ảnh tìm kiếm được vào máy tính</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907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21">
                                            <p:txEl>
                                              <p:pRg st="0" end="0"/>
                                            </p:txEl>
                                          </p:spTgt>
                                        </p:tgtEl>
                                        <p:attrNameLst>
                                          <p:attrName>style.visibility</p:attrName>
                                        </p:attrNameLst>
                                      </p:cBhvr>
                                      <p:to>
                                        <p:strVal val="hidden"/>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53" presetClass="entr" presetSubtype="16"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500"/>
                            </p:stCondLst>
                            <p:childTnLst>
                              <p:par>
                                <p:cTn id="29" presetID="30" presetClass="emph" presetSubtype="0" repeatCount="indefinite" fill="hold" grpId="1" nodeType="afterEffect">
                                  <p:stCondLst>
                                    <p:cond delay="0"/>
                                  </p:stCondLst>
                                  <p:childTnLst>
                                    <p:animClr clrSpc="hsl" dir="cw">
                                      <p:cBhvr override="childStyle">
                                        <p:cTn id="30" dur="500" fill="hold"/>
                                        <p:tgtEl>
                                          <p:spTgt spid="36"/>
                                        </p:tgtEl>
                                        <p:attrNameLst>
                                          <p:attrName>style.color</p:attrName>
                                        </p:attrNameLst>
                                      </p:cBhvr>
                                      <p:by>
                                        <p:hsl h="0" s="12549" l="25098"/>
                                      </p:by>
                                    </p:animClr>
                                    <p:animClr clrSpc="hsl" dir="cw">
                                      <p:cBhvr>
                                        <p:cTn id="31" dur="500" fill="hold"/>
                                        <p:tgtEl>
                                          <p:spTgt spid="36"/>
                                        </p:tgtEl>
                                        <p:attrNameLst>
                                          <p:attrName>fillcolor</p:attrName>
                                        </p:attrNameLst>
                                      </p:cBhvr>
                                      <p:by>
                                        <p:hsl h="0" s="12549" l="25098"/>
                                      </p:by>
                                    </p:animClr>
                                    <p:animClr clrSpc="hsl" dir="cw">
                                      <p:cBhvr>
                                        <p:cTn id="32" dur="500" fill="hold"/>
                                        <p:tgtEl>
                                          <p:spTgt spid="36"/>
                                        </p:tgtEl>
                                        <p:attrNameLst>
                                          <p:attrName>stroke.color</p:attrName>
                                        </p:attrNameLst>
                                      </p:cBhvr>
                                      <p:by>
                                        <p:hsl h="0" s="12549" l="25098"/>
                                      </p:by>
                                    </p:animClr>
                                    <p:set>
                                      <p:cBhvr>
                                        <p:cTn id="33" dur="500" fill="hold"/>
                                        <p:tgtEl>
                                          <p:spTgt spid="36"/>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par>
                                <p:cTn id="50" presetID="1" presetClass="exit" presetSubtype="0" fill="hold" grpId="2"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childTnLst>
                          </p:cTn>
                        </p:par>
                        <p:par>
                          <p:cTn id="66" fill="hold">
                            <p:stCondLst>
                              <p:cond delay="1000"/>
                            </p:stCondLst>
                            <p:childTnLst>
                              <p:par>
                                <p:cTn id="67" presetID="6" presetClass="emph" presetSubtype="0" repeatCount="indefinite" autoRev="1" fill="hold" grpId="1" nodeType="afterEffect">
                                  <p:stCondLst>
                                    <p:cond delay="0"/>
                                  </p:stCondLst>
                                  <p:childTnLst>
                                    <p:animScale>
                                      <p:cBhvr>
                                        <p:cTn id="68" dur="2000" fill="hold"/>
                                        <p:tgtEl>
                                          <p:spTgt spid="37"/>
                                        </p:tgtEl>
                                      </p:cBhvr>
                                      <p:by x="120000" y="12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xit" presetSubtype="0" fill="hold" nodeType="withEffect">
                                  <p:stCondLst>
                                    <p:cond delay="0"/>
                                  </p:stCondLst>
                                  <p:childTnLst>
                                    <p:set>
                                      <p:cBhvr>
                                        <p:cTn id="74" dur="1" fill="hold">
                                          <p:stCondLst>
                                            <p:cond delay="0"/>
                                          </p:stCondLst>
                                        </p:cTn>
                                        <p:tgtEl>
                                          <p:spTgt spid="4"/>
                                        </p:tgtEl>
                                        <p:attrNameLst>
                                          <p:attrName>style.visibility</p:attrName>
                                        </p:attrNameLst>
                                      </p:cBhvr>
                                      <p:to>
                                        <p:strVal val="hidden"/>
                                      </p:to>
                                    </p:set>
                                  </p:childTnLst>
                                </p:cTn>
                              </p:par>
                              <p:par>
                                <p:cTn id="75" presetID="1" presetClass="exit" presetSubtype="0" fill="hold" grpId="2" nodeType="withEffect">
                                  <p:stCondLst>
                                    <p:cond delay="0"/>
                                  </p:stCondLst>
                                  <p:childTnLst>
                                    <p:set>
                                      <p:cBhvr>
                                        <p:cTn id="76" dur="1" fill="hold">
                                          <p:stCondLst>
                                            <p:cond delay="0"/>
                                          </p:stCondLst>
                                        </p:cTn>
                                        <p:tgtEl>
                                          <p:spTgt spid="3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1000"/>
                                        <p:tgtEl>
                                          <p:spTgt spid="35"/>
                                        </p:tgtEl>
                                      </p:cBhvr>
                                    </p:animEffect>
                                    <p:anim calcmode="lin" valueType="num">
                                      <p:cBhvr>
                                        <p:cTn id="82" dur="1000" fill="hold"/>
                                        <p:tgtEl>
                                          <p:spTgt spid="35"/>
                                        </p:tgtEl>
                                        <p:attrNameLst>
                                          <p:attrName>ppt_x</p:attrName>
                                        </p:attrNameLst>
                                      </p:cBhvr>
                                      <p:tavLst>
                                        <p:tav tm="0">
                                          <p:val>
                                            <p:strVal val="#ppt_x"/>
                                          </p:val>
                                        </p:tav>
                                        <p:tav tm="100000">
                                          <p:val>
                                            <p:strVal val="#ppt_x"/>
                                          </p:val>
                                        </p:tav>
                                      </p:tavLst>
                                    </p:anim>
                                    <p:anim calcmode="lin" valueType="num">
                                      <p:cBhvr>
                                        <p:cTn id="8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22" presetClass="exit" presetSubtype="4" fill="hold" grpId="1" nodeType="withEffect">
                                  <p:stCondLst>
                                    <p:cond delay="0"/>
                                  </p:stCondLst>
                                  <p:childTnLst>
                                    <p:animEffect transition="out" filter="wipe(down)">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34"/>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33"/>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32"/>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5"/>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5"/>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3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par>
                          <p:cTn id="114" fill="hold">
                            <p:stCondLst>
                              <p:cond delay="0"/>
                            </p:stCondLst>
                            <p:childTnLst>
                              <p:par>
                                <p:cTn id="115" presetID="6" presetClass="entr" presetSubtype="16" fill="hold" nodeType="after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circle(in)">
                                      <p:cBhvr>
                                        <p:cTn id="117" dur="2000"/>
                                        <p:tgtEl>
                                          <p:spTgt spid="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anim calcmode="lin" valueType="num">
                                      <p:cBhvr>
                                        <p:cTn id="120" dur="500" fill="hold"/>
                                        <p:tgtEl>
                                          <p:spTgt spid="50"/>
                                        </p:tgtEl>
                                        <p:attrNameLst>
                                          <p:attrName>ppt_w</p:attrName>
                                        </p:attrNameLst>
                                      </p:cBhvr>
                                      <p:tavLst>
                                        <p:tav tm="0">
                                          <p:val>
                                            <p:fltVal val="0"/>
                                          </p:val>
                                        </p:tav>
                                        <p:tav tm="100000">
                                          <p:val>
                                            <p:strVal val="#ppt_w"/>
                                          </p:val>
                                        </p:tav>
                                      </p:tavLst>
                                    </p:anim>
                                    <p:anim calcmode="lin" valueType="num">
                                      <p:cBhvr>
                                        <p:cTn id="121" dur="500" fill="hold"/>
                                        <p:tgtEl>
                                          <p:spTgt spid="50"/>
                                        </p:tgtEl>
                                        <p:attrNameLst>
                                          <p:attrName>ppt_h</p:attrName>
                                        </p:attrNameLst>
                                      </p:cBhvr>
                                      <p:tavLst>
                                        <p:tav tm="0">
                                          <p:val>
                                            <p:fltVal val="0"/>
                                          </p:val>
                                        </p:tav>
                                        <p:tav tm="100000">
                                          <p:val>
                                            <p:strVal val="#ppt_h"/>
                                          </p:val>
                                        </p:tav>
                                      </p:tavLst>
                                    </p:anim>
                                    <p:animEffect transition="in" filter="fade">
                                      <p:cBhvr>
                                        <p:cTn id="122" dur="500"/>
                                        <p:tgtEl>
                                          <p:spTgt spid="50"/>
                                        </p:tgtEl>
                                      </p:cBhvr>
                                    </p:animEffect>
                                  </p:childTnLst>
                                </p:cTn>
                              </p:par>
                            </p:childTnLst>
                          </p:cTn>
                        </p:par>
                        <p:par>
                          <p:cTn id="123" fill="hold">
                            <p:stCondLst>
                              <p:cond delay="2000"/>
                            </p:stCondLst>
                            <p:childTnLst>
                              <p:par>
                                <p:cTn id="124" presetID="30" presetClass="emph" presetSubtype="0" repeatCount="indefinite" fill="hold" grpId="1" nodeType="afterEffect">
                                  <p:stCondLst>
                                    <p:cond delay="0"/>
                                  </p:stCondLst>
                                  <p:childTnLst>
                                    <p:animClr clrSpc="hsl" dir="cw">
                                      <p:cBhvr override="childStyle">
                                        <p:cTn id="125" dur="500" fill="hold"/>
                                        <p:tgtEl>
                                          <p:spTgt spid="50"/>
                                        </p:tgtEl>
                                        <p:attrNameLst>
                                          <p:attrName>style.color</p:attrName>
                                        </p:attrNameLst>
                                      </p:cBhvr>
                                      <p:by>
                                        <p:hsl h="0" s="12549" l="25098"/>
                                      </p:by>
                                    </p:animClr>
                                    <p:animClr clrSpc="hsl" dir="cw">
                                      <p:cBhvr>
                                        <p:cTn id="126" dur="500" fill="hold"/>
                                        <p:tgtEl>
                                          <p:spTgt spid="50"/>
                                        </p:tgtEl>
                                        <p:attrNameLst>
                                          <p:attrName>fillcolor</p:attrName>
                                        </p:attrNameLst>
                                      </p:cBhvr>
                                      <p:by>
                                        <p:hsl h="0" s="12549" l="25098"/>
                                      </p:by>
                                    </p:animClr>
                                    <p:animClr clrSpc="hsl" dir="cw">
                                      <p:cBhvr>
                                        <p:cTn id="127" dur="500" fill="hold"/>
                                        <p:tgtEl>
                                          <p:spTgt spid="50"/>
                                        </p:tgtEl>
                                        <p:attrNameLst>
                                          <p:attrName>stroke.color</p:attrName>
                                        </p:attrNameLst>
                                      </p:cBhvr>
                                      <p:by>
                                        <p:hsl h="0" s="12549" l="25098"/>
                                      </p:by>
                                    </p:animClr>
                                    <p:set>
                                      <p:cBhvr>
                                        <p:cTn id="128" dur="500" fill="hold"/>
                                        <p:tgtEl>
                                          <p:spTgt spid="50"/>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52"/>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44"/>
                                        </p:tgtEl>
                                        <p:attrNameLst>
                                          <p:attrName>style.visibility</p:attrName>
                                        </p:attrNameLst>
                                      </p:cBhvr>
                                      <p:to>
                                        <p:strVal val="hidden"/>
                                      </p:to>
                                    </p:set>
                                  </p:childTnLst>
                                </p:cTn>
                              </p:par>
                              <p:par>
                                <p:cTn id="135" presetID="1" presetClass="exit" presetSubtype="0" fill="hold" grpId="2" nodeType="withEffect">
                                  <p:stCondLst>
                                    <p:cond delay="0"/>
                                  </p:stCondLst>
                                  <p:childTnLst>
                                    <p:set>
                                      <p:cBhvr>
                                        <p:cTn id="136" dur="1" fill="hold">
                                          <p:stCondLst>
                                            <p:cond delay="0"/>
                                          </p:stCondLst>
                                        </p:cTn>
                                        <p:tgtEl>
                                          <p:spTgt spid="5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fade">
                                      <p:cBhvr>
                                        <p:cTn id="141" dur="1000"/>
                                        <p:tgtEl>
                                          <p:spTgt spid="47"/>
                                        </p:tgtEl>
                                      </p:cBhvr>
                                    </p:animEffect>
                                    <p:anim calcmode="lin" valueType="num">
                                      <p:cBhvr>
                                        <p:cTn id="142" dur="1000" fill="hold"/>
                                        <p:tgtEl>
                                          <p:spTgt spid="47"/>
                                        </p:tgtEl>
                                        <p:attrNameLst>
                                          <p:attrName>ppt_x</p:attrName>
                                        </p:attrNameLst>
                                      </p:cBhvr>
                                      <p:tavLst>
                                        <p:tav tm="0">
                                          <p:val>
                                            <p:strVal val="#ppt_x"/>
                                          </p:val>
                                        </p:tav>
                                        <p:tav tm="100000">
                                          <p:val>
                                            <p:strVal val="#ppt_x"/>
                                          </p:val>
                                        </p:tav>
                                      </p:tavLst>
                                    </p:anim>
                                    <p:anim calcmode="lin" valueType="num">
                                      <p:cBhvr>
                                        <p:cTn id="143" dur="1000" fill="hold"/>
                                        <p:tgtEl>
                                          <p:spTgt spid="47"/>
                                        </p:tgtEl>
                                        <p:attrNameLst>
                                          <p:attrName>ppt_y</p:attrName>
                                        </p:attrNameLst>
                                      </p:cBhvr>
                                      <p:tavLst>
                                        <p:tav tm="0">
                                          <p:val>
                                            <p:strVal val="#ppt_y+.1"/>
                                          </p:val>
                                        </p:tav>
                                        <p:tav tm="100000">
                                          <p:val>
                                            <p:strVal val="#ppt_y"/>
                                          </p:val>
                                        </p:tav>
                                      </p:tavLst>
                                    </p:anim>
                                  </p:childTnLst>
                                </p:cTn>
                              </p:par>
                            </p:childTnLst>
                          </p:cTn>
                        </p:par>
                        <p:par>
                          <p:cTn id="144" fill="hold">
                            <p:stCondLst>
                              <p:cond delay="1000"/>
                            </p:stCondLst>
                            <p:childTnLst>
                              <p:par>
                                <p:cTn id="145" presetID="1" presetClass="entr" presetSubtype="0" fill="hold" nodeType="after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par>
                                <p:cTn id="147" presetID="1" presetClass="exit" presetSubtype="0" fill="hold" nodeType="withEffect">
                                  <p:stCondLst>
                                    <p:cond delay="0"/>
                                  </p:stCondLst>
                                  <p:childTnLst>
                                    <p:set>
                                      <p:cBhvr>
                                        <p:cTn id="148" dur="1" fill="hold">
                                          <p:stCondLst>
                                            <p:cond delay="0"/>
                                          </p:stCondLst>
                                        </p:cTn>
                                        <p:tgtEl>
                                          <p:spTgt spid="44"/>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52"/>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fade">
                                      <p:cBhvr>
                                        <p:cTn id="155" dur="1000"/>
                                        <p:tgtEl>
                                          <p:spTgt spid="46"/>
                                        </p:tgtEl>
                                      </p:cBhvr>
                                    </p:animEffect>
                                    <p:anim calcmode="lin" valueType="num">
                                      <p:cBhvr>
                                        <p:cTn id="156" dur="1000" fill="hold"/>
                                        <p:tgtEl>
                                          <p:spTgt spid="46"/>
                                        </p:tgtEl>
                                        <p:attrNameLst>
                                          <p:attrName>ppt_x</p:attrName>
                                        </p:attrNameLst>
                                      </p:cBhvr>
                                      <p:tavLst>
                                        <p:tav tm="0">
                                          <p:val>
                                            <p:strVal val="#ppt_x"/>
                                          </p:val>
                                        </p:tav>
                                        <p:tav tm="100000">
                                          <p:val>
                                            <p:strVal val="#ppt_x"/>
                                          </p:val>
                                        </p:tav>
                                      </p:tavLst>
                                    </p:anim>
                                    <p:anim calcmode="lin" valueType="num">
                                      <p:cBhvr>
                                        <p:cTn id="157" dur="1000" fill="hold"/>
                                        <p:tgtEl>
                                          <p:spTgt spid="46"/>
                                        </p:tgtEl>
                                        <p:attrNameLst>
                                          <p:attrName>ppt_y</p:attrName>
                                        </p:attrNameLst>
                                      </p:cBhvr>
                                      <p:tavLst>
                                        <p:tav tm="0">
                                          <p:val>
                                            <p:strVal val="#ppt_y+.1"/>
                                          </p:val>
                                        </p:tav>
                                        <p:tav tm="100000">
                                          <p:val>
                                            <p:strVal val="#ppt_y"/>
                                          </p:val>
                                        </p:tav>
                                      </p:tavLst>
                                    </p:anim>
                                  </p:childTnLst>
                                </p:cTn>
                              </p:par>
                              <p:par>
                                <p:cTn id="158" presetID="53" presetClass="entr" presetSubtype="16" fill="hold" grpId="0" nodeType="withEffect">
                                  <p:stCondLst>
                                    <p:cond delay="0"/>
                                  </p:stCondLst>
                                  <p:childTnLst>
                                    <p:set>
                                      <p:cBhvr>
                                        <p:cTn id="159" dur="1" fill="hold">
                                          <p:stCondLst>
                                            <p:cond delay="0"/>
                                          </p:stCondLst>
                                        </p:cTn>
                                        <p:tgtEl>
                                          <p:spTgt spid="54"/>
                                        </p:tgtEl>
                                        <p:attrNameLst>
                                          <p:attrName>style.visibility</p:attrName>
                                        </p:attrNameLst>
                                      </p:cBhvr>
                                      <p:to>
                                        <p:strVal val="visible"/>
                                      </p:to>
                                    </p:set>
                                    <p:anim calcmode="lin" valueType="num">
                                      <p:cBhvr>
                                        <p:cTn id="160" dur="500" fill="hold"/>
                                        <p:tgtEl>
                                          <p:spTgt spid="54"/>
                                        </p:tgtEl>
                                        <p:attrNameLst>
                                          <p:attrName>ppt_w</p:attrName>
                                        </p:attrNameLst>
                                      </p:cBhvr>
                                      <p:tavLst>
                                        <p:tav tm="0">
                                          <p:val>
                                            <p:fltVal val="0"/>
                                          </p:val>
                                        </p:tav>
                                        <p:tav tm="100000">
                                          <p:val>
                                            <p:strVal val="#ppt_w"/>
                                          </p:val>
                                        </p:tav>
                                      </p:tavLst>
                                    </p:anim>
                                    <p:anim calcmode="lin" valueType="num">
                                      <p:cBhvr>
                                        <p:cTn id="161" dur="500" fill="hold"/>
                                        <p:tgtEl>
                                          <p:spTgt spid="54"/>
                                        </p:tgtEl>
                                        <p:attrNameLst>
                                          <p:attrName>ppt_h</p:attrName>
                                        </p:attrNameLst>
                                      </p:cBhvr>
                                      <p:tavLst>
                                        <p:tav tm="0">
                                          <p:val>
                                            <p:fltVal val="0"/>
                                          </p:val>
                                        </p:tav>
                                        <p:tav tm="100000">
                                          <p:val>
                                            <p:strVal val="#ppt_h"/>
                                          </p:val>
                                        </p:tav>
                                      </p:tavLst>
                                    </p:anim>
                                    <p:animEffect transition="in" filter="fade">
                                      <p:cBhvr>
                                        <p:cTn id="162" dur="500"/>
                                        <p:tgtEl>
                                          <p:spTgt spid="54"/>
                                        </p:tgtEl>
                                      </p:cBhvr>
                                    </p:animEffect>
                                  </p:childTnLst>
                                </p:cTn>
                              </p:par>
                            </p:childTnLst>
                          </p:cTn>
                        </p:par>
                        <p:par>
                          <p:cTn id="163" fill="hold">
                            <p:stCondLst>
                              <p:cond delay="1000"/>
                            </p:stCondLst>
                            <p:childTnLst>
                              <p:par>
                                <p:cTn id="164" presetID="6" presetClass="emph" presetSubtype="0" repeatCount="indefinite" autoRev="1" fill="hold" grpId="1" nodeType="afterEffect">
                                  <p:stCondLst>
                                    <p:cond delay="0"/>
                                  </p:stCondLst>
                                  <p:childTnLst>
                                    <p:animScale>
                                      <p:cBhvr>
                                        <p:cTn id="165" dur="2000" fill="hold"/>
                                        <p:tgtEl>
                                          <p:spTgt spid="54"/>
                                        </p:tgtEl>
                                      </p:cBhvr>
                                      <p:by x="120000" y="120000"/>
                                    </p:animScale>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49"/>
                                        </p:tgtEl>
                                        <p:attrNameLst>
                                          <p:attrName>style.visibility</p:attrName>
                                        </p:attrNameLst>
                                      </p:cBhvr>
                                      <p:to>
                                        <p:strVal val="visible"/>
                                      </p:to>
                                    </p:set>
                                    <p:animEffect transition="in" filter="fade">
                                      <p:cBhvr>
                                        <p:cTn id="170" dur="1000"/>
                                        <p:tgtEl>
                                          <p:spTgt spid="49"/>
                                        </p:tgtEl>
                                      </p:cBhvr>
                                    </p:animEffect>
                                    <p:anim calcmode="lin" valueType="num">
                                      <p:cBhvr>
                                        <p:cTn id="171" dur="1000" fill="hold"/>
                                        <p:tgtEl>
                                          <p:spTgt spid="49"/>
                                        </p:tgtEl>
                                        <p:attrNameLst>
                                          <p:attrName>ppt_x</p:attrName>
                                        </p:attrNameLst>
                                      </p:cBhvr>
                                      <p:tavLst>
                                        <p:tav tm="0">
                                          <p:val>
                                            <p:strVal val="#ppt_x"/>
                                          </p:val>
                                        </p:tav>
                                        <p:tav tm="100000">
                                          <p:val>
                                            <p:strVal val="#ppt_x"/>
                                          </p:val>
                                        </p:tav>
                                      </p:tavLst>
                                    </p:anim>
                                    <p:anim calcmode="lin" valueType="num">
                                      <p:cBhvr>
                                        <p:cTn id="172" dur="1000" fill="hold"/>
                                        <p:tgtEl>
                                          <p:spTgt spid="49"/>
                                        </p:tgtEl>
                                        <p:attrNameLst>
                                          <p:attrName>ppt_y</p:attrName>
                                        </p:attrNameLst>
                                      </p:cBhvr>
                                      <p:tavLst>
                                        <p:tav tm="0">
                                          <p:val>
                                            <p:strVal val="#ppt_y+.1"/>
                                          </p:val>
                                        </p:tav>
                                        <p:tav tm="100000">
                                          <p:val>
                                            <p:strVal val="#ppt_y"/>
                                          </p:val>
                                        </p:tav>
                                      </p:tavLst>
                                    </p:anim>
                                  </p:childTnLst>
                                </p:cTn>
                              </p:par>
                            </p:childTnLst>
                          </p:cTn>
                        </p:par>
                        <p:par>
                          <p:cTn id="173" fill="hold">
                            <p:stCondLst>
                              <p:cond delay="1000"/>
                            </p:stCondLst>
                            <p:childTnLst>
                              <p:par>
                                <p:cTn id="174" presetID="1" presetClass="entr" presetSubtype="0" fill="hold" nodeType="afterEffect">
                                  <p:stCondLst>
                                    <p:cond delay="0"/>
                                  </p:stCondLst>
                                  <p:childTnLst>
                                    <p:set>
                                      <p:cBhvr>
                                        <p:cTn id="175" dur="1" fill="hold">
                                          <p:stCondLst>
                                            <p:cond delay="0"/>
                                          </p:stCondLst>
                                        </p:cTn>
                                        <p:tgtEl>
                                          <p:spTgt spid="55"/>
                                        </p:tgtEl>
                                        <p:attrNameLst>
                                          <p:attrName>style.visibility</p:attrName>
                                        </p:attrNameLst>
                                      </p:cBhvr>
                                      <p:to>
                                        <p:strVal val="visible"/>
                                      </p:to>
                                    </p:set>
                                  </p:childTnLst>
                                </p:cTn>
                              </p:par>
                              <p:par>
                                <p:cTn id="176" presetID="1" presetClass="exit" presetSubtype="0" fill="hold" nodeType="withEffect">
                                  <p:stCondLst>
                                    <p:cond delay="0"/>
                                  </p:stCondLst>
                                  <p:childTnLst>
                                    <p:set>
                                      <p:cBhvr>
                                        <p:cTn id="177" dur="1" fill="hold">
                                          <p:stCondLst>
                                            <p:cond delay="0"/>
                                          </p:stCondLst>
                                        </p:cTn>
                                        <p:tgtEl>
                                          <p:spTgt spid="53"/>
                                        </p:tgtEl>
                                        <p:attrNameLst>
                                          <p:attrName>style.visibility</p:attrName>
                                        </p:attrNameLst>
                                      </p:cBhvr>
                                      <p:to>
                                        <p:strVal val="hidden"/>
                                      </p:to>
                                    </p:set>
                                  </p:childTnLst>
                                </p:cTn>
                              </p:par>
                              <p:par>
                                <p:cTn id="178" presetID="1" presetClass="exit" presetSubtype="0" fill="hold" grpId="2" nodeType="withEffect">
                                  <p:stCondLst>
                                    <p:cond delay="0"/>
                                  </p:stCondLst>
                                  <p:childTnLst>
                                    <p:set>
                                      <p:cBhvr>
                                        <p:cTn id="179" dur="1" fill="hold">
                                          <p:stCondLst>
                                            <p:cond delay="0"/>
                                          </p:stCondLst>
                                        </p:cTn>
                                        <p:tgtEl>
                                          <p:spTgt spid="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42" presetClass="entr" presetSubtype="0" fill="hold" grpId="0" nodeType="clickEffect">
                                  <p:stCondLst>
                                    <p:cond delay="0"/>
                                  </p:stCondLst>
                                  <p:childTnLst>
                                    <p:set>
                                      <p:cBhvr>
                                        <p:cTn id="183" dur="1" fill="hold">
                                          <p:stCondLst>
                                            <p:cond delay="0"/>
                                          </p:stCondLst>
                                        </p:cTn>
                                        <p:tgtEl>
                                          <p:spTgt spid="51"/>
                                        </p:tgtEl>
                                        <p:attrNameLst>
                                          <p:attrName>style.visibility</p:attrName>
                                        </p:attrNameLst>
                                      </p:cBhvr>
                                      <p:to>
                                        <p:strVal val="visible"/>
                                      </p:to>
                                    </p:set>
                                    <p:animEffect transition="in" filter="fade">
                                      <p:cBhvr>
                                        <p:cTn id="184" dur="1000"/>
                                        <p:tgtEl>
                                          <p:spTgt spid="51"/>
                                        </p:tgtEl>
                                      </p:cBhvr>
                                    </p:animEffect>
                                    <p:anim calcmode="lin" valueType="num">
                                      <p:cBhvr>
                                        <p:cTn id="185" dur="1000" fill="hold"/>
                                        <p:tgtEl>
                                          <p:spTgt spid="51"/>
                                        </p:tgtEl>
                                        <p:attrNameLst>
                                          <p:attrName>ppt_x</p:attrName>
                                        </p:attrNameLst>
                                      </p:cBhvr>
                                      <p:tavLst>
                                        <p:tav tm="0">
                                          <p:val>
                                            <p:strVal val="#ppt_x"/>
                                          </p:val>
                                        </p:tav>
                                        <p:tav tm="100000">
                                          <p:val>
                                            <p:strVal val="#ppt_x"/>
                                          </p:val>
                                        </p:tav>
                                      </p:tavLst>
                                    </p:anim>
                                    <p:anim calcmode="lin" valueType="num">
                                      <p:cBhvr>
                                        <p:cTn id="18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7"/>
                  </p:tgtEl>
                </p:cond>
              </p:nextCondLst>
            </p:seq>
          </p:childTnLst>
        </p:cTn>
      </p:par>
    </p:tnLst>
    <p:bldLst>
      <p:bldP spid="21" grpId="0" build="allAtOnce"/>
      <p:bldP spid="31" grpId="0"/>
      <p:bldP spid="31" grpId="1"/>
      <p:bldP spid="32" grpId="0"/>
      <p:bldP spid="32" grpId="1"/>
      <p:bldP spid="33" grpId="0"/>
      <p:bldP spid="33" grpId="1"/>
      <p:bldP spid="34" grpId="0"/>
      <p:bldP spid="34" grpId="1"/>
      <p:bldP spid="35" grpId="0"/>
      <p:bldP spid="35" grpId="1"/>
      <p:bldP spid="36" grpId="0" animBg="1"/>
      <p:bldP spid="36" grpId="1" animBg="1"/>
      <p:bldP spid="36" grpId="2" animBg="1"/>
      <p:bldP spid="37" grpId="0" animBg="1"/>
      <p:bldP spid="37" grpId="1" animBg="1"/>
      <p:bldP spid="37" grpId="2" animBg="1"/>
      <p:bldP spid="39" grpId="0"/>
      <p:bldP spid="39" grpId="1"/>
      <p:bldP spid="45" grpId="0"/>
      <p:bldP spid="46" grpId="0"/>
      <p:bldP spid="47" grpId="0"/>
      <p:bldP spid="48" grpId="0"/>
      <p:bldP spid="49" grpId="0"/>
      <p:bldP spid="50" grpId="0" animBg="1"/>
      <p:bldP spid="50" grpId="1" animBg="1"/>
      <p:bldP spid="50" grpId="2" animBg="1"/>
      <p:bldP spid="51" grpId="0"/>
      <p:bldP spid="54" grpId="0" animBg="1"/>
      <p:bldP spid="54" grpId="1" animBg="1"/>
      <p:bldP spid="5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37009" y="1088639"/>
            <a:ext cx="987425" cy="914400"/>
          </a:xfrm>
          <a:prstGeom prst="rect">
            <a:avLst/>
          </a:prstGeom>
          <a:noFill/>
          <a:ln>
            <a:noFill/>
          </a:ln>
        </p:spPr>
      </p:pic>
      <p:sp>
        <p:nvSpPr>
          <p:cNvPr id="11" name="Title 18"/>
          <p:cNvSpPr txBox="1">
            <a:spLocks/>
          </p:cNvSpPr>
          <p:nvPr/>
        </p:nvSpPr>
        <p:spPr>
          <a:xfrm>
            <a:off x="3352801" y="207820"/>
            <a:ext cx="8320173" cy="677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Duepuntozero" panose="02040603050506020204" pitchFamily="18" charset="0"/>
                <a:ea typeface="+mj-ea"/>
                <a:cs typeface="+mj-cs"/>
              </a:defRPr>
            </a:lvl1pPr>
          </a:lstStyle>
          <a:p>
            <a:pPr algn="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biết</a:t>
            </a:r>
            <a:r>
              <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19" name="TextBox 18"/>
          <p:cNvSpPr txBox="1"/>
          <p:nvPr/>
        </p:nvSpPr>
        <p:spPr>
          <a:xfrm>
            <a:off x="2445745" y="957252"/>
            <a:ext cx="9227229" cy="1384995"/>
          </a:xfrm>
          <a:prstGeom prst="rect">
            <a:avLst/>
          </a:prstGeom>
          <a:noFill/>
        </p:spPr>
        <p:txBody>
          <a:bodyPr wrap="square" rtlCol="0">
            <a:spAutoFit/>
          </a:bodyPr>
          <a:lstStyle/>
          <a:p>
            <a:pPr algn="just"/>
            <a:r>
              <a:rPr lang="en-US" sz="2800">
                <a:solidFill>
                  <a:prstClr val="black"/>
                </a:solidFill>
                <a:latin typeface="Times New Roman" panose="02020603050405020304" pitchFamily="18" charset="0"/>
                <a:cs typeface="Times New Roman" panose="02020603050405020304" pitchFamily="18" charset="0"/>
              </a:rPr>
              <a:t>Thông tin trên Internet rất nhiều nhưng không phải thông tin nào cũng tốt và chính xác, em cần phải tự đánh giá, chọn lọc những thông tin phù hợp cho việc học của mình.</a:t>
            </a:r>
          </a:p>
        </p:txBody>
      </p:sp>
      <p:pic>
        <p:nvPicPr>
          <p:cNvPr id="7" name="Picture 2"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8375" y="2680919"/>
            <a:ext cx="1757370" cy="21943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hlinkClick r:id="rId4" action="ppaction://hlinksldjump" tooltip="Nhấp chuột vào hình này. Kết thúc slide khi &quot;việc học của mình&quot; xuất hiện."/>
          </p:cNvPr>
          <p:cNvSpPr txBox="1"/>
          <p:nvPr/>
        </p:nvSpPr>
        <p:spPr>
          <a:xfrm>
            <a:off x="406945" y="3778113"/>
            <a:ext cx="562857"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428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27229" cy="4021614"/>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1. </a:t>
            </a:r>
            <a:r>
              <a:rPr lang="en-US" sz="2800">
                <a:latin typeface="Times New Roman" panose="02020603050405020304" pitchFamily="18" charset="0"/>
                <a:cs typeface="Times New Roman" panose="02020603050405020304" pitchFamily="18" charset="0"/>
              </a:rPr>
              <a:t>Em hãy cho biết ứng dụng nào dưới đây được sử dụng để tìm kiếm dữ liệu trên </a:t>
            </a:r>
            <a:r>
              <a:rPr lang="en-US" sz="2800" smtClean="0">
                <a:latin typeface="Times New Roman" panose="02020603050405020304" pitchFamily="18" charset="0"/>
                <a:cs typeface="Times New Roman" panose="02020603050405020304" pitchFamily="18" charset="0"/>
              </a:rPr>
              <a:t>Internet?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Một ứng dụng xử lý văn bản (Word)</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Một trình duyệt tập tin</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Một trình duyệt Web</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Một Hệ điều hành</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41897591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3" end="3"/>
                                            </p:txEl>
                                          </p:spTgt>
                                        </p:tgtEl>
                                        <p:attrNameLst>
                                          <p:attrName>style.color</p:attrName>
                                        </p:attrNameLst>
                                      </p:cBhvr>
                                      <p:to>
                                        <p:clrVal>
                                          <a:schemeClr val="accent2"/>
                                        </p:clrVal>
                                      </p:to>
                                    </p:set>
                                    <p:set>
                                      <p:cBhvr>
                                        <p:cTn id="7" dur="500" fill="hold"/>
                                        <p:tgtEl>
                                          <p:spTgt spid="7">
                                            <p:txEl>
                                              <p:pRg st="3" end="3"/>
                                            </p:txEl>
                                          </p:spTgt>
                                        </p:tgtEl>
                                        <p:attrNameLst>
                                          <p:attrName>fillcolor</p:attrName>
                                        </p:attrNameLst>
                                      </p:cBhvr>
                                      <p:to>
                                        <p:clrVal>
                                          <a:schemeClr val="accent2"/>
                                        </p:clrVal>
                                      </p:to>
                                    </p:set>
                                    <p:set>
                                      <p:cBhvr>
                                        <p:cTn id="8" dur="500" fill="hold"/>
                                        <p:tgtEl>
                                          <p:spTgt spid="7">
                                            <p:txEl>
                                              <p:pRg st="3" end="3"/>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1" end="1"/>
                                            </p:txEl>
                                          </p:spTgt>
                                        </p:tgtEl>
                                        <p:attrNameLst>
                                          <p:attrName>ppt_w</p:attrName>
                                        </p:attrNameLst>
                                      </p:cBhvr>
                                      <p:tavLst>
                                        <p:tav tm="0">
                                          <p:val>
                                            <p:strVal val="ppt_w"/>
                                          </p:val>
                                        </p:tav>
                                        <p:tav tm="100000">
                                          <p:val>
                                            <p:fltVal val="0"/>
                                          </p:val>
                                        </p:tav>
                                      </p:tavLst>
                                    </p:anim>
                                    <p:anim calcmode="lin" valueType="num">
                                      <p:cBhvr>
                                        <p:cTn id="11" dur="500"/>
                                        <p:tgtEl>
                                          <p:spTgt spid="7">
                                            <p:txEl>
                                              <p:pRg st="1" end="1"/>
                                            </p:txEl>
                                          </p:spTgt>
                                        </p:tgtEl>
                                        <p:attrNameLst>
                                          <p:attrName>ppt_h</p:attrName>
                                        </p:attrNameLst>
                                      </p:cBhvr>
                                      <p:tavLst>
                                        <p:tav tm="0">
                                          <p:val>
                                            <p:strVal val="ppt_h"/>
                                          </p:val>
                                        </p:tav>
                                        <p:tav tm="100000">
                                          <p:val>
                                            <p:fltVal val="0"/>
                                          </p:val>
                                        </p:tav>
                                      </p:tavLst>
                                    </p:anim>
                                    <p:animEffect transition="out" filter="fade">
                                      <p:cBhvr>
                                        <p:cTn id="12" dur="500"/>
                                        <p:tgtEl>
                                          <p:spTgt spid="7">
                                            <p:txEl>
                                              <p:pRg st="1" end="1"/>
                                            </p:txEl>
                                          </p:spTgt>
                                        </p:tgtEl>
                                      </p:cBhvr>
                                    </p:animEffect>
                                    <p:set>
                                      <p:cBhvr>
                                        <p:cTn id="13" dur="1" fill="hold">
                                          <p:stCondLst>
                                            <p:cond delay="499"/>
                                          </p:stCondLst>
                                        </p:cTn>
                                        <p:tgtEl>
                                          <p:spTgt spid="7">
                                            <p:txEl>
                                              <p:pRg st="1" end="1"/>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2" end="2"/>
                                            </p:txEl>
                                          </p:spTgt>
                                        </p:tgtEl>
                                        <p:attrNameLst>
                                          <p:attrName>ppt_w</p:attrName>
                                        </p:attrNameLst>
                                      </p:cBhvr>
                                      <p:tavLst>
                                        <p:tav tm="0">
                                          <p:val>
                                            <p:strVal val="ppt_w"/>
                                          </p:val>
                                        </p:tav>
                                        <p:tav tm="100000">
                                          <p:val>
                                            <p:fltVal val="0"/>
                                          </p:val>
                                        </p:tav>
                                      </p:tavLst>
                                    </p:anim>
                                    <p:anim calcmode="lin" valueType="num">
                                      <p:cBhvr>
                                        <p:cTn id="16"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245512" cy="4021614"/>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2</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Em hãy cho biết toán tử nào dưới đây sẽ loại trừ một từ được đặt sau nó khi tìm </a:t>
            </a:r>
            <a:r>
              <a:rPr lang="en-US" sz="2800" smtClean="0">
                <a:latin typeface="Times New Roman" panose="02020603050405020304" pitchFamily="18" charset="0"/>
                <a:cs typeface="Times New Roman" panose="02020603050405020304" pitchFamily="18" charset="0"/>
              </a:rPr>
              <a:t>kiếm?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dash</a:t>
            </a:r>
            <a:r>
              <a:rPr lang="en-US" sz="2800" smtClean="0">
                <a:latin typeface="Times New Roman" panose="02020603050405020304" pitchFamily="18"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latin typeface="Times New Roman" panose="02020603050405020304" pitchFamily="18" charset="0"/>
                <a:cs typeface="Times New Roman" panose="02020603050405020304" pitchFamily="18" charset="0"/>
              </a:rPr>
              <a:t>/ (forward slash)</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latin typeface="Times New Roman" panose="02020603050405020304" pitchFamily="18" charset="0"/>
                <a:cs typeface="Times New Roman" panose="02020603050405020304" pitchFamily="18" charset="0"/>
              </a:rPr>
              <a:t>OR</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asterisk</a:t>
            </a:r>
            <a:r>
              <a:rPr lang="en-US" sz="2800" smtClean="0">
                <a:latin typeface="Times New Roman" panose="02020603050405020304" pitchFamily="18" charset="0"/>
                <a:cs typeface="Times New Roman" panose="02020603050405020304" pitchFamily="18" charset="0"/>
              </a:rPr>
              <a:t>)</a:t>
            </a:r>
            <a:r>
              <a:rPr lang="en-US" sz="280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4236779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1" end="1"/>
                                            </p:txEl>
                                          </p:spTgt>
                                        </p:tgtEl>
                                        <p:attrNameLst>
                                          <p:attrName>style.color</p:attrName>
                                        </p:attrNameLst>
                                      </p:cBhvr>
                                      <p:to>
                                        <p:clrVal>
                                          <a:schemeClr val="accent2"/>
                                        </p:clrVal>
                                      </p:to>
                                    </p:set>
                                    <p:set>
                                      <p:cBhvr>
                                        <p:cTn id="7" dur="500" fill="hold"/>
                                        <p:tgtEl>
                                          <p:spTgt spid="7">
                                            <p:txEl>
                                              <p:pRg st="1" end="1"/>
                                            </p:txEl>
                                          </p:spTgt>
                                        </p:tgtEl>
                                        <p:attrNameLst>
                                          <p:attrName>fillcolor</p:attrName>
                                        </p:attrNameLst>
                                      </p:cBhvr>
                                      <p:to>
                                        <p:clrVal>
                                          <a:schemeClr val="accent2"/>
                                        </p:clrVal>
                                      </p:to>
                                    </p:set>
                                    <p:set>
                                      <p:cBhvr>
                                        <p:cTn id="8" dur="500" fill="hold"/>
                                        <p:tgtEl>
                                          <p:spTgt spid="7">
                                            <p:txEl>
                                              <p:pRg st="1" end="1"/>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2" end="2"/>
                                            </p:txEl>
                                          </p:spTgt>
                                        </p:tgtEl>
                                        <p:attrNameLst>
                                          <p:attrName>ppt_w</p:attrName>
                                        </p:attrNameLst>
                                      </p:cBhvr>
                                      <p:tavLst>
                                        <p:tav tm="0">
                                          <p:val>
                                            <p:strVal val="ppt_w"/>
                                          </p:val>
                                        </p:tav>
                                        <p:tav tm="100000">
                                          <p:val>
                                            <p:fltVal val="0"/>
                                          </p:val>
                                        </p:tav>
                                      </p:tavLst>
                                    </p:anim>
                                    <p:anim calcmode="lin" valueType="num">
                                      <p:cBhvr>
                                        <p:cTn id="11"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2" dur="500"/>
                                        <p:tgtEl>
                                          <p:spTgt spid="7">
                                            <p:txEl>
                                              <p:pRg st="2" end="2"/>
                                            </p:txEl>
                                          </p:spTgt>
                                        </p:tgtEl>
                                      </p:cBhvr>
                                    </p:animEffect>
                                    <p:set>
                                      <p:cBhvr>
                                        <p:cTn id="13" dur="1" fill="hold">
                                          <p:stCondLst>
                                            <p:cond delay="499"/>
                                          </p:stCondLst>
                                        </p:cTn>
                                        <p:tgtEl>
                                          <p:spTgt spid="7">
                                            <p:txEl>
                                              <p:pRg st="2" end="2"/>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3" end="3"/>
                                            </p:txEl>
                                          </p:spTgt>
                                        </p:tgtEl>
                                        <p:attrNameLst>
                                          <p:attrName>ppt_w</p:attrName>
                                        </p:attrNameLst>
                                      </p:cBhvr>
                                      <p:tavLst>
                                        <p:tav tm="0">
                                          <p:val>
                                            <p:strVal val="ppt_w"/>
                                          </p:val>
                                        </p:tav>
                                        <p:tav tm="100000">
                                          <p:val>
                                            <p:fltVal val="0"/>
                                          </p:val>
                                        </p:tav>
                                      </p:tavLst>
                                    </p:anim>
                                    <p:anim calcmode="lin" valueType="num">
                                      <p:cBhvr>
                                        <p:cTn id="16"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17" dur="500"/>
                                        <p:tgtEl>
                                          <p:spTgt spid="7">
                                            <p:txEl>
                                              <p:pRg st="3" end="3"/>
                                            </p:txEl>
                                          </p:spTgt>
                                        </p:tgtEl>
                                      </p:cBhvr>
                                    </p:animEffect>
                                    <p:set>
                                      <p:cBhvr>
                                        <p:cTn id="18" dur="1" fill="hold">
                                          <p:stCondLst>
                                            <p:cond delay="499"/>
                                          </p:stCondLst>
                                        </p:cTn>
                                        <p:tgtEl>
                                          <p:spTgt spid="7">
                                            <p:txEl>
                                              <p:pRg st="3" end="3"/>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8"/>
          <p:cNvSpPr>
            <a:spLocks noGrp="1"/>
          </p:cNvSpPr>
          <p:nvPr>
            <p:ph type="title"/>
          </p:nvPr>
        </p:nvSpPr>
        <p:spPr>
          <a:xfrm>
            <a:off x="2445745" y="316680"/>
            <a:ext cx="9731310" cy="677004"/>
          </a:xfrm>
        </p:spPr>
        <p:txBody>
          <a:bodyPr vert="horz" lIns="91440" tIns="45720" rIns="91440" bIns="45720" rtlCol="0" anchor="ctr">
            <a:normAutofit/>
          </a:bodyPr>
          <a:lstStyle/>
          <a:p>
            <a:pPr algn="ctr"/>
            <a:r>
              <a:rPr lang="en-US" sz="3600" dirty="0" smtClean="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HỎI ÔN LUYỆN</a:t>
            </a:r>
            <a:endParaRPr lang="en-US" sz="36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445745" y="1071062"/>
            <a:ext cx="9731310" cy="4021614"/>
          </a:xfrm>
          <a:prstGeom prst="rect">
            <a:avLst/>
          </a:prstGeom>
          <a:noFill/>
        </p:spPr>
        <p:txBody>
          <a:bodyPr wrap="square" rtlCol="0">
            <a:spAutoFit/>
          </a:bodyPr>
          <a:lstStyle/>
          <a:p>
            <a:pPr marL="403225" marR="8890" indent="-403225" algn="just" fontAlgn="base">
              <a:lnSpc>
                <a:spcPct val="150000"/>
              </a:lnSpc>
              <a:spcAft>
                <a:spcPts val="125"/>
              </a:spcAft>
              <a:buClr>
                <a:srgbClr val="000000"/>
              </a:buClr>
              <a:buSzPct val="100000"/>
            </a:pP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3. </a:t>
            </a:r>
            <a:r>
              <a:rPr lang="en-US" sz="2800">
                <a:latin typeface="Times New Roman" panose="02020603050405020304" pitchFamily="18" charset="0"/>
                <a:cs typeface="Times New Roman" panose="02020603050405020304" pitchFamily="18" charset="0"/>
              </a:rPr>
              <a:t>Toán tử tìm kiếm nào hoạt động như là một ký tự đại diện (wild card) cho bất kỳ ký tự </a:t>
            </a:r>
            <a:r>
              <a:rPr lang="en-US" sz="2800" smtClean="0">
                <a:latin typeface="Times New Roman" panose="02020603050405020304" pitchFamily="18" charset="0"/>
                <a:cs typeface="Times New Roman" panose="02020603050405020304" pitchFamily="18" charset="0"/>
              </a:rPr>
              <a:t>nào? </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(asterisk</a:t>
            </a:r>
            <a:r>
              <a:rPr lang="en-US" sz="2800" smtClean="0">
                <a:latin typeface="Times New Roman" panose="02020603050405020304" pitchFamily="18"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(dash</a:t>
            </a:r>
            <a:r>
              <a:rPr lang="en-US" sz="2800" smtClean="0">
                <a:latin typeface="Times New Roman" panose="02020603050405020304" pitchFamily="18"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smtClean="0">
                <a:latin typeface="Times New Roman" panose="02020603050405020304" pitchFamily="18" charset="0"/>
                <a:cs typeface="Times New Roman" panose="02020603050405020304" pitchFamily="18" charset="0"/>
              </a:rPr>
              <a:t>OR</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1371600" marR="8890" lvl="1" indent="-457200" fontAlgn="base">
              <a:lnSpc>
                <a:spcPct val="150000"/>
              </a:lnSpc>
              <a:spcBef>
                <a:spcPts val="0"/>
              </a:spcBef>
              <a:spcAft>
                <a:spcPts val="125"/>
              </a:spcAft>
              <a:buClr>
                <a:srgbClr val="000000"/>
              </a:buClr>
              <a:buSzPct val="100000"/>
              <a:buFont typeface="+mj-lt"/>
              <a:buAutoNum type="alphaLcPeriod"/>
            </a:pPr>
            <a:r>
              <a:rPr lang="en-US" sz="2800">
                <a:latin typeface="Times New Roman" panose="02020603050405020304" pitchFamily="18" charset="0"/>
                <a:cs typeface="Times New Roman" panose="02020603050405020304" pitchFamily="18" charset="0"/>
              </a:rPr>
              <a:t>/ (forward slash</a:t>
            </a:r>
            <a:r>
              <a:rPr lang="en-US" sz="2800" smtClean="0">
                <a:latin typeface="Times New Roman" panose="02020603050405020304" pitchFamily="18" charset="0"/>
                <a:cs typeface="Times New Roman" panose="02020603050405020304" pitchFamily="18" charset="0"/>
              </a:rPr>
              <a:t>)</a:t>
            </a:r>
            <a:r>
              <a:rPr lang="en-US" sz="2800" smtClean="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22287" y="3170512"/>
            <a:ext cx="1336682" cy="1401488"/>
          </a:xfrm>
          <a:prstGeom prst="rect">
            <a:avLst/>
          </a:prstGeom>
          <a:noFill/>
          <a:ln>
            <a:noFill/>
          </a:ln>
        </p:spPr>
      </p:pic>
    </p:spTree>
    <p:extLst>
      <p:ext uri="{BB962C8B-B14F-4D97-AF65-F5344CB8AC3E}">
        <p14:creationId xmlns:p14="http://schemas.microsoft.com/office/powerpoint/2010/main" val="36148755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nodeType="clickEffect">
                                  <p:stCondLst>
                                    <p:cond delay="0"/>
                                  </p:stCondLst>
                                  <p:iterate type="lt">
                                    <p:tmPct val="4000"/>
                                  </p:iterate>
                                  <p:childTnLst>
                                    <p:set>
                                      <p:cBhvr override="childStyle">
                                        <p:cTn id="6" dur="500" fill="hold"/>
                                        <p:tgtEl>
                                          <p:spTgt spid="7">
                                            <p:txEl>
                                              <p:pRg st="1" end="1"/>
                                            </p:txEl>
                                          </p:spTgt>
                                        </p:tgtEl>
                                        <p:attrNameLst>
                                          <p:attrName>style.color</p:attrName>
                                        </p:attrNameLst>
                                      </p:cBhvr>
                                      <p:to>
                                        <p:clrVal>
                                          <a:schemeClr val="accent2"/>
                                        </p:clrVal>
                                      </p:to>
                                    </p:set>
                                    <p:set>
                                      <p:cBhvr>
                                        <p:cTn id="7" dur="500" fill="hold"/>
                                        <p:tgtEl>
                                          <p:spTgt spid="7">
                                            <p:txEl>
                                              <p:pRg st="1" end="1"/>
                                            </p:txEl>
                                          </p:spTgt>
                                        </p:tgtEl>
                                        <p:attrNameLst>
                                          <p:attrName>fillcolor</p:attrName>
                                        </p:attrNameLst>
                                      </p:cBhvr>
                                      <p:to>
                                        <p:clrVal>
                                          <a:schemeClr val="accent2"/>
                                        </p:clrVal>
                                      </p:to>
                                    </p:set>
                                    <p:set>
                                      <p:cBhvr>
                                        <p:cTn id="8" dur="500" fill="hold"/>
                                        <p:tgtEl>
                                          <p:spTgt spid="7">
                                            <p:txEl>
                                              <p:pRg st="1" end="1"/>
                                            </p:txEl>
                                          </p:spTgt>
                                        </p:tgtEl>
                                        <p:attrNameLst>
                                          <p:attrName>fill.type</p:attrName>
                                        </p:attrNameLst>
                                      </p:cBhvr>
                                      <p:to>
                                        <p:strVal val="solid"/>
                                      </p:to>
                                    </p:set>
                                  </p:childTnLst>
                                </p:cTn>
                              </p:par>
                              <p:par>
                                <p:cTn id="9" presetID="53" presetClass="exit" presetSubtype="32" fill="hold" nodeType="withEffect">
                                  <p:stCondLst>
                                    <p:cond delay="0"/>
                                  </p:stCondLst>
                                  <p:childTnLst>
                                    <p:anim calcmode="lin" valueType="num">
                                      <p:cBhvr>
                                        <p:cTn id="10" dur="500"/>
                                        <p:tgtEl>
                                          <p:spTgt spid="7">
                                            <p:txEl>
                                              <p:pRg st="2" end="2"/>
                                            </p:txEl>
                                          </p:spTgt>
                                        </p:tgtEl>
                                        <p:attrNameLst>
                                          <p:attrName>ppt_w</p:attrName>
                                        </p:attrNameLst>
                                      </p:cBhvr>
                                      <p:tavLst>
                                        <p:tav tm="0">
                                          <p:val>
                                            <p:strVal val="ppt_w"/>
                                          </p:val>
                                        </p:tav>
                                        <p:tav tm="100000">
                                          <p:val>
                                            <p:fltVal val="0"/>
                                          </p:val>
                                        </p:tav>
                                      </p:tavLst>
                                    </p:anim>
                                    <p:anim calcmode="lin" valueType="num">
                                      <p:cBhvr>
                                        <p:cTn id="11"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12" dur="500"/>
                                        <p:tgtEl>
                                          <p:spTgt spid="7">
                                            <p:txEl>
                                              <p:pRg st="2" end="2"/>
                                            </p:txEl>
                                          </p:spTgt>
                                        </p:tgtEl>
                                      </p:cBhvr>
                                    </p:animEffect>
                                    <p:set>
                                      <p:cBhvr>
                                        <p:cTn id="13" dur="1" fill="hold">
                                          <p:stCondLst>
                                            <p:cond delay="499"/>
                                          </p:stCondLst>
                                        </p:cTn>
                                        <p:tgtEl>
                                          <p:spTgt spid="7">
                                            <p:txEl>
                                              <p:pRg st="2" end="2"/>
                                            </p:txEl>
                                          </p:spTgt>
                                        </p:tgtEl>
                                        <p:attrNameLst>
                                          <p:attrName>style.visibility</p:attrName>
                                        </p:attrNameLst>
                                      </p:cBhvr>
                                      <p:to>
                                        <p:strVal val="hidden"/>
                                      </p:to>
                                    </p:set>
                                  </p:childTnLst>
                                </p:cTn>
                              </p:par>
                              <p:par>
                                <p:cTn id="14" presetID="53" presetClass="exit" presetSubtype="32" fill="hold" nodeType="withEffect">
                                  <p:stCondLst>
                                    <p:cond delay="0"/>
                                  </p:stCondLst>
                                  <p:childTnLst>
                                    <p:anim calcmode="lin" valueType="num">
                                      <p:cBhvr>
                                        <p:cTn id="15" dur="500"/>
                                        <p:tgtEl>
                                          <p:spTgt spid="7">
                                            <p:txEl>
                                              <p:pRg st="3" end="3"/>
                                            </p:txEl>
                                          </p:spTgt>
                                        </p:tgtEl>
                                        <p:attrNameLst>
                                          <p:attrName>ppt_w</p:attrName>
                                        </p:attrNameLst>
                                      </p:cBhvr>
                                      <p:tavLst>
                                        <p:tav tm="0">
                                          <p:val>
                                            <p:strVal val="ppt_w"/>
                                          </p:val>
                                        </p:tav>
                                        <p:tav tm="100000">
                                          <p:val>
                                            <p:fltVal val="0"/>
                                          </p:val>
                                        </p:tav>
                                      </p:tavLst>
                                    </p:anim>
                                    <p:anim calcmode="lin" valueType="num">
                                      <p:cBhvr>
                                        <p:cTn id="16"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17" dur="500"/>
                                        <p:tgtEl>
                                          <p:spTgt spid="7">
                                            <p:txEl>
                                              <p:pRg st="3" end="3"/>
                                            </p:txEl>
                                          </p:spTgt>
                                        </p:tgtEl>
                                      </p:cBhvr>
                                    </p:animEffect>
                                    <p:set>
                                      <p:cBhvr>
                                        <p:cTn id="18" dur="1" fill="hold">
                                          <p:stCondLst>
                                            <p:cond delay="499"/>
                                          </p:stCondLst>
                                        </p:cTn>
                                        <p:tgtEl>
                                          <p:spTgt spid="7">
                                            <p:txEl>
                                              <p:pRg st="3" end="3"/>
                                            </p:txEl>
                                          </p:spTgt>
                                        </p:tgtEl>
                                        <p:attrNameLst>
                                          <p:attrName>style.visibility</p:attrName>
                                        </p:attrNameLst>
                                      </p:cBhvr>
                                      <p:to>
                                        <p:strVal val="hidden"/>
                                      </p:to>
                                    </p:set>
                                  </p:childTnLst>
                                </p:cTn>
                              </p:par>
                              <p:par>
                                <p:cTn id="19" presetID="53" presetClass="exit" presetSubtype="32" fill="hold" nodeType="withEffect">
                                  <p:stCondLst>
                                    <p:cond delay="0"/>
                                  </p:stCondLst>
                                  <p:childTnLst>
                                    <p:anim calcmode="lin" valueType="num">
                                      <p:cBhvr>
                                        <p:cTn id="20" dur="500"/>
                                        <p:tgtEl>
                                          <p:spTgt spid="7">
                                            <p:txEl>
                                              <p:pRg st="4" end="4"/>
                                            </p:txEl>
                                          </p:spTgt>
                                        </p:tgtEl>
                                        <p:attrNameLst>
                                          <p:attrName>ppt_w</p:attrName>
                                        </p:attrNameLst>
                                      </p:cBhvr>
                                      <p:tavLst>
                                        <p:tav tm="0">
                                          <p:val>
                                            <p:strVal val="ppt_w"/>
                                          </p:val>
                                        </p:tav>
                                        <p:tav tm="100000">
                                          <p:val>
                                            <p:fltVal val="0"/>
                                          </p:val>
                                        </p:tav>
                                      </p:tavLst>
                                    </p:anim>
                                    <p:anim calcmode="lin" valueType="num">
                                      <p:cBhvr>
                                        <p:cTn id="21" dur="500"/>
                                        <p:tgtEl>
                                          <p:spTgt spid="7">
                                            <p:txEl>
                                              <p:pRg st="4" end="4"/>
                                            </p:txEl>
                                          </p:spTgt>
                                        </p:tgtEl>
                                        <p:attrNameLst>
                                          <p:attrName>ppt_h</p:attrName>
                                        </p:attrNameLst>
                                      </p:cBhvr>
                                      <p:tavLst>
                                        <p:tav tm="0">
                                          <p:val>
                                            <p:strVal val="ppt_h"/>
                                          </p:val>
                                        </p:tav>
                                        <p:tav tm="100000">
                                          <p:val>
                                            <p:fltVal val="0"/>
                                          </p:val>
                                        </p:tav>
                                      </p:tavLst>
                                    </p:anim>
                                    <p:animEffect transition="out" filter="fade">
                                      <p:cBhvr>
                                        <p:cTn id="22" dur="500"/>
                                        <p:tgtEl>
                                          <p:spTgt spid="7">
                                            <p:txEl>
                                              <p:pRg st="4" end="4"/>
                                            </p:txEl>
                                          </p:spTgt>
                                        </p:tgtEl>
                                      </p:cBhvr>
                                    </p:animEffect>
                                    <p:set>
                                      <p:cBhvr>
                                        <p:cTn id="23"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C3 Sp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3 Spark" id="{F708D391-5E25-4EA8-8D84-6B4D7E82B245}" vid="{99BD5698-61F0-43FB-A25E-A119831677D6}"/>
    </a:ext>
  </a:extLst>
</a:theme>
</file>

<file path=docProps/app.xml><?xml version="1.0" encoding="utf-8"?>
<Properties xmlns="http://schemas.openxmlformats.org/officeDocument/2006/extended-properties" xmlns:vt="http://schemas.openxmlformats.org/officeDocument/2006/docPropsVTypes">
  <Template>IC3 Spark</Template>
  <TotalTime>36288</TotalTime>
  <Words>988</Words>
  <Application>Microsoft Office PowerPoint</Application>
  <PresentationFormat>Widescreen</PresentationFormat>
  <Paragraphs>116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UTM Duepuntozero</vt:lpstr>
      <vt:lpstr>Wingdings</vt:lpstr>
      <vt:lpstr>IC3 Spark</vt:lpstr>
      <vt:lpstr>Luyện tập tin học</vt:lpstr>
      <vt:lpstr>Hoạt động 1: Tìm hiểu kiến thức</vt:lpstr>
      <vt:lpstr>Hoạt động 2: Trải nghiệm</vt:lpstr>
      <vt:lpstr>PowerPoint Presentation</vt:lpstr>
      <vt:lpstr>PowerPoint Presentation</vt:lpstr>
      <vt:lpstr>PowerPoint Presentation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CÂU HỎI ÔN LUYỆN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TIN HỌC</dc:title>
  <dc:creator>Phat Tai Nguyen</dc:creator>
  <cp:lastModifiedBy>Minh Duy</cp:lastModifiedBy>
  <cp:revision>784</cp:revision>
  <dcterms:created xsi:type="dcterms:W3CDTF">2017-11-01T03:28:55Z</dcterms:created>
  <dcterms:modified xsi:type="dcterms:W3CDTF">2018-10-21T13:08:45Z</dcterms:modified>
</cp:coreProperties>
</file>